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9" r:id="rId4"/>
    <p:sldMasterId id="2147483765" r:id="rId5"/>
  </p:sldMasterIdLst>
  <p:notesMasterIdLst>
    <p:notesMasterId r:id="rId53"/>
  </p:notesMasterIdLst>
  <p:sldIdLst>
    <p:sldId id="330" r:id="rId6"/>
    <p:sldId id="2683" r:id="rId7"/>
    <p:sldId id="2698" r:id="rId8"/>
    <p:sldId id="358" r:id="rId9"/>
    <p:sldId id="300" r:id="rId10"/>
    <p:sldId id="2685" r:id="rId11"/>
    <p:sldId id="2686" r:id="rId12"/>
    <p:sldId id="299" r:id="rId13"/>
    <p:sldId id="2687" r:id="rId14"/>
    <p:sldId id="341" r:id="rId15"/>
    <p:sldId id="337" r:id="rId16"/>
    <p:sldId id="339" r:id="rId17"/>
    <p:sldId id="340" r:id="rId18"/>
    <p:sldId id="343" r:id="rId19"/>
    <p:sldId id="342" r:id="rId20"/>
    <p:sldId id="335" r:id="rId21"/>
    <p:sldId id="2684" r:id="rId22"/>
    <p:sldId id="2690" r:id="rId23"/>
    <p:sldId id="387" r:id="rId24"/>
    <p:sldId id="377" r:id="rId25"/>
    <p:sldId id="378" r:id="rId26"/>
    <p:sldId id="359" r:id="rId27"/>
    <p:sldId id="388" r:id="rId28"/>
    <p:sldId id="369" r:id="rId29"/>
    <p:sldId id="370" r:id="rId30"/>
    <p:sldId id="382" r:id="rId31"/>
    <p:sldId id="371" r:id="rId32"/>
    <p:sldId id="363" r:id="rId33"/>
    <p:sldId id="361" r:id="rId34"/>
    <p:sldId id="362" r:id="rId35"/>
    <p:sldId id="360" r:id="rId36"/>
    <p:sldId id="336" r:id="rId37"/>
    <p:sldId id="383" r:id="rId38"/>
    <p:sldId id="2688" r:id="rId39"/>
    <p:sldId id="2692" r:id="rId40"/>
    <p:sldId id="325" r:id="rId41"/>
    <p:sldId id="296" r:id="rId42"/>
    <p:sldId id="2689" r:id="rId43"/>
    <p:sldId id="2697" r:id="rId44"/>
    <p:sldId id="348" r:id="rId45"/>
    <p:sldId id="347" r:id="rId46"/>
    <p:sldId id="351" r:id="rId47"/>
    <p:sldId id="354" r:id="rId48"/>
    <p:sldId id="2693" r:id="rId49"/>
    <p:sldId id="353" r:id="rId50"/>
    <p:sldId id="2694" r:id="rId51"/>
    <p:sldId id="268" r:id="rId52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CD3116-1B54-414E-B41C-2153B847D703}" v="156" dt="2023-07-11T08:22:49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3" autoAdjust="0"/>
    <p:restoredTop sz="95349" autoAdjust="0"/>
  </p:normalViewPr>
  <p:slideViewPr>
    <p:cSldViewPr snapToGrid="0" snapToObjects="1">
      <p:cViewPr>
        <p:scale>
          <a:sx n="100" d="100"/>
          <a:sy n="100" d="100"/>
        </p:scale>
        <p:origin x="98" y="-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30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Shehada" userId="eef79b639ce26268" providerId="LiveId" clId="{6320AA30-E39F-4027-B1EC-A3FB89C1B65C}"/>
    <pc:docChg chg="modSld sldOrd">
      <pc:chgData name="Mohammed Shehada" userId="eef79b639ce26268" providerId="LiveId" clId="{6320AA30-E39F-4027-B1EC-A3FB89C1B65C}" dt="2023-06-16T07:04:56.777" v="123" actId="113"/>
      <pc:docMkLst>
        <pc:docMk/>
      </pc:docMkLst>
      <pc:sldChg chg="modSp">
        <pc:chgData name="Mohammed Shehada" userId="eef79b639ce26268" providerId="LiveId" clId="{6320AA30-E39F-4027-B1EC-A3FB89C1B65C}" dt="2023-06-16T05:38:45.845" v="1" actId="1076"/>
        <pc:sldMkLst>
          <pc:docMk/>
          <pc:sldMk cId="2215238736" sldId="300"/>
        </pc:sldMkLst>
        <pc:picChg chg="mod">
          <ac:chgData name="Mohammed Shehada" userId="eef79b639ce26268" providerId="LiveId" clId="{6320AA30-E39F-4027-B1EC-A3FB89C1B65C}" dt="2023-06-16T05:38:45.845" v="1" actId="1076"/>
          <ac:picMkLst>
            <pc:docMk/>
            <pc:sldMk cId="2215238736" sldId="300"/>
            <ac:picMk id="22" creationId="{BE10EE6B-71DC-C050-773A-AA0FDB907007}"/>
          </ac:picMkLst>
        </pc:picChg>
      </pc:sldChg>
      <pc:sldChg chg="ord">
        <pc:chgData name="Mohammed Shehada" userId="eef79b639ce26268" providerId="LiveId" clId="{6320AA30-E39F-4027-B1EC-A3FB89C1B65C}" dt="2023-06-16T05:39:27.380" v="8"/>
        <pc:sldMkLst>
          <pc:docMk/>
          <pc:sldMk cId="515748774" sldId="335"/>
        </pc:sldMkLst>
      </pc:sldChg>
      <pc:sldChg chg="modAnim">
        <pc:chgData name="Mohammed Shehada" userId="eef79b639ce26268" providerId="LiveId" clId="{6320AA30-E39F-4027-B1EC-A3FB89C1B65C}" dt="2023-06-16T05:48:30.277" v="38"/>
        <pc:sldMkLst>
          <pc:docMk/>
          <pc:sldMk cId="3133382415" sldId="336"/>
        </pc:sldMkLst>
      </pc:sldChg>
      <pc:sldChg chg="modSp mod">
        <pc:chgData name="Mohammed Shehada" userId="eef79b639ce26268" providerId="LiveId" clId="{6320AA30-E39F-4027-B1EC-A3FB89C1B65C}" dt="2023-06-16T07:04:56.777" v="123" actId="113"/>
        <pc:sldMkLst>
          <pc:docMk/>
          <pc:sldMk cId="4019776551" sldId="346"/>
        </pc:sldMkLst>
        <pc:spChg chg="mod">
          <ac:chgData name="Mohammed Shehada" userId="eef79b639ce26268" providerId="LiveId" clId="{6320AA30-E39F-4027-B1EC-A3FB89C1B65C}" dt="2023-06-16T07:04:56.777" v="123" actId="113"/>
          <ac:spMkLst>
            <pc:docMk/>
            <pc:sldMk cId="4019776551" sldId="346"/>
            <ac:spMk id="8" creationId="{64A15509-2D7F-430C-8CDD-5BE5091E74DA}"/>
          </ac:spMkLst>
        </pc:spChg>
      </pc:sldChg>
      <pc:sldChg chg="modSp">
        <pc:chgData name="Mohammed Shehada" userId="eef79b639ce26268" providerId="LiveId" clId="{6320AA30-E39F-4027-B1EC-A3FB89C1B65C}" dt="2023-06-16T05:39:02.438" v="2" actId="1076"/>
        <pc:sldMkLst>
          <pc:docMk/>
          <pc:sldMk cId="152703860" sldId="2686"/>
        </pc:sldMkLst>
        <pc:picChg chg="mod">
          <ac:chgData name="Mohammed Shehada" userId="eef79b639ce26268" providerId="LiveId" clId="{6320AA30-E39F-4027-B1EC-A3FB89C1B65C}" dt="2023-06-16T05:39:02.438" v="2" actId="1076"/>
          <ac:picMkLst>
            <pc:docMk/>
            <pc:sldMk cId="152703860" sldId="2686"/>
            <ac:picMk id="7" creationId="{5E37762B-E550-8354-86A9-05F7CC8830EA}"/>
          </ac:picMkLst>
        </pc:picChg>
      </pc:sldChg>
    </pc:docChg>
  </pc:docChgLst>
  <pc:docChgLst>
    <pc:chgData name="Mohammed Shehada" userId="eef79b639ce26268" providerId="LiveId" clId="{75CD3116-1B54-414E-B41C-2153B847D703}"/>
    <pc:docChg chg="undo redo custSel addSld delSld modSld sldOrd addMainMaster delMainMaster modMainMaster">
      <pc:chgData name="Mohammed Shehada" userId="eef79b639ce26268" providerId="LiveId" clId="{75CD3116-1B54-414E-B41C-2153B847D703}" dt="2023-07-11T08:22:54.151" v="3623" actId="47"/>
      <pc:docMkLst>
        <pc:docMk/>
      </pc:docMkLst>
      <pc:sldChg chg="addSp delSp modSp del mod setBg modClrScheme chgLayout">
        <pc:chgData name="Mohammed Shehada" userId="eef79b639ce26268" providerId="LiveId" clId="{75CD3116-1B54-414E-B41C-2153B847D703}" dt="2023-07-10T10:47:54.455" v="3538" actId="47"/>
        <pc:sldMkLst>
          <pc:docMk/>
          <pc:sldMk cId="1546298297" sldId="257"/>
        </pc:sldMkLst>
        <pc:spChg chg="mod ord">
          <ac:chgData name="Mohammed Shehada" userId="eef79b639ce26268" providerId="LiveId" clId="{75CD3116-1B54-414E-B41C-2153B847D703}" dt="2023-06-14T09:46:39.932" v="1830" actId="700"/>
          <ac:spMkLst>
            <pc:docMk/>
            <pc:sldMk cId="1546298297" sldId="257"/>
            <ac:spMk id="2" creationId="{5C606CE2-659D-C64B-9C00-5CF1F5E9F759}"/>
          </ac:spMkLst>
        </pc:spChg>
        <pc:spChg chg="mod">
          <ac:chgData name="Mohammed Shehada" userId="eef79b639ce26268" providerId="LiveId" clId="{75CD3116-1B54-414E-B41C-2153B847D703}" dt="2023-06-14T09:46:44.606" v="1832" actId="1076"/>
          <ac:spMkLst>
            <pc:docMk/>
            <pc:sldMk cId="1546298297" sldId="257"/>
            <ac:spMk id="6" creationId="{0EB4E265-695E-C74B-9FE3-86A4273B09E9}"/>
          </ac:spMkLst>
        </pc:spChg>
        <pc:picChg chg="mod">
          <ac:chgData name="Mohammed Shehada" userId="eef79b639ce26268" providerId="LiveId" clId="{75CD3116-1B54-414E-B41C-2153B847D703}" dt="2023-06-14T09:40:32.507" v="1794" actId="14100"/>
          <ac:picMkLst>
            <pc:docMk/>
            <pc:sldMk cId="1546298297" sldId="257"/>
            <ac:picMk id="7170" creationId="{373C2EA4-941D-2566-9191-C6E7BD752C40}"/>
          </ac:picMkLst>
        </pc:picChg>
        <pc:picChg chg="add del mod">
          <ac:chgData name="Mohammed Shehada" userId="eef79b639ce26268" providerId="LiveId" clId="{75CD3116-1B54-414E-B41C-2153B847D703}" dt="2023-06-14T09:40:32.442" v="1793" actId="14100"/>
          <ac:picMkLst>
            <pc:docMk/>
            <pc:sldMk cId="1546298297" sldId="257"/>
            <ac:picMk id="7174" creationId="{ABC06810-8EFB-C6E5-B1D4-899E7034C4BE}"/>
          </ac:picMkLst>
        </pc:picChg>
      </pc:sldChg>
      <pc:sldChg chg="modSp mod modTransition setBg modClrScheme chgLayout">
        <pc:chgData name="Mohammed Shehada" userId="eef79b639ce26268" providerId="LiveId" clId="{75CD3116-1B54-414E-B41C-2153B847D703}" dt="2023-07-10T11:19:04.479" v="3578"/>
        <pc:sldMkLst>
          <pc:docMk/>
          <pc:sldMk cId="1242470556" sldId="268"/>
        </pc:sldMkLst>
        <pc:spChg chg="mod">
          <ac:chgData name="Mohammed Shehada" userId="eef79b639ce26268" providerId="LiveId" clId="{75CD3116-1B54-414E-B41C-2153B847D703}" dt="2023-06-20T07:26:10.935" v="3192" actId="1076"/>
          <ac:spMkLst>
            <pc:docMk/>
            <pc:sldMk cId="1242470556" sldId="268"/>
            <ac:spMk id="5" creationId="{AADF2641-0447-3447-8D95-0C1287FB95B7}"/>
          </ac:spMkLst>
        </pc:spChg>
        <pc:spChg chg="mod">
          <ac:chgData name="Mohammed Shehada" userId="eef79b639ce26268" providerId="LiveId" clId="{75CD3116-1B54-414E-B41C-2153B847D703}" dt="2023-06-20T07:25:52.911" v="3187" actId="14100"/>
          <ac:spMkLst>
            <pc:docMk/>
            <pc:sldMk cId="1242470556" sldId="268"/>
            <ac:spMk id="6" creationId="{B18F9E1A-1AD9-2240-BCC7-0C8F9CF9F85D}"/>
          </ac:spMkLst>
        </pc:spChg>
        <pc:picChg chg="mod">
          <ac:chgData name="Mohammed Shehada" userId="eef79b639ce26268" providerId="LiveId" clId="{75CD3116-1B54-414E-B41C-2153B847D703}" dt="2023-06-20T07:26:04.984" v="3190" actId="14100"/>
          <ac:picMkLst>
            <pc:docMk/>
            <pc:sldMk cId="1242470556" sldId="268"/>
            <ac:picMk id="3" creationId="{B27F16B9-7136-E740-8386-2974AACCDE79}"/>
          </ac:picMkLst>
        </pc:picChg>
        <pc:picChg chg="mod">
          <ac:chgData name="Mohammed Shehada" userId="eef79b639ce26268" providerId="LiveId" clId="{75CD3116-1B54-414E-B41C-2153B847D703}" dt="2023-06-20T07:26:08.042" v="3191" actId="14100"/>
          <ac:picMkLst>
            <pc:docMk/>
            <pc:sldMk cId="1242470556" sldId="268"/>
            <ac:picMk id="4" creationId="{D400EE94-5AF4-2B41-B57D-EB34CF5E3CB3}"/>
          </ac:picMkLst>
        </pc:picChg>
      </pc:sldChg>
      <pc:sldChg chg="addSp delSp modSp add del mod modClrScheme chgLayout">
        <pc:chgData name="Mohammed Shehada" userId="eef79b639ce26268" providerId="LiveId" clId="{75CD3116-1B54-414E-B41C-2153B847D703}" dt="2023-07-10T05:05:08.971" v="3218" actId="47"/>
        <pc:sldMkLst>
          <pc:docMk/>
          <pc:sldMk cId="2756632831" sldId="274"/>
        </pc:sldMkLst>
        <pc:spChg chg="mod">
          <ac:chgData name="Mohammed Shehada" userId="eef79b639ce26268" providerId="LiveId" clId="{75CD3116-1B54-414E-B41C-2153B847D703}" dt="2023-06-14T09:42:01.313" v="1819" actId="1076"/>
          <ac:spMkLst>
            <pc:docMk/>
            <pc:sldMk cId="2756632831" sldId="274"/>
            <ac:spMk id="5" creationId="{3FB2DF97-3728-1EEE-8DC4-E34A68BE486F}"/>
          </ac:spMkLst>
        </pc:spChg>
        <pc:spChg chg="mod">
          <ac:chgData name="Mohammed Shehada" userId="eef79b639ce26268" providerId="LiveId" clId="{75CD3116-1B54-414E-B41C-2153B847D703}" dt="2023-06-14T09:42:17.239" v="1820" actId="1076"/>
          <ac:spMkLst>
            <pc:docMk/>
            <pc:sldMk cId="2756632831" sldId="274"/>
            <ac:spMk id="6" creationId="{95F47179-E08C-AA59-B49E-8A36FEA4B431}"/>
          </ac:spMkLst>
        </pc:spChg>
        <pc:spChg chg="mod topLvl">
          <ac:chgData name="Mohammed Shehada" userId="eef79b639ce26268" providerId="LiveId" clId="{75CD3116-1B54-414E-B41C-2153B847D703}" dt="2023-06-14T09:42:17.239" v="1820" actId="1076"/>
          <ac:spMkLst>
            <pc:docMk/>
            <pc:sldMk cId="2756632831" sldId="274"/>
            <ac:spMk id="7" creationId="{AD2FD9CB-17EB-EB13-4065-AD09A3199D72}"/>
          </ac:spMkLst>
        </pc:spChg>
        <pc:spChg chg="del">
          <ac:chgData name="Mohammed Shehada" userId="eef79b639ce26268" providerId="LiveId" clId="{75CD3116-1B54-414E-B41C-2153B847D703}" dt="2023-06-14T04:50:51.079" v="1417" actId="478"/>
          <ac:spMkLst>
            <pc:docMk/>
            <pc:sldMk cId="2756632831" sldId="274"/>
            <ac:spMk id="8" creationId="{2DDDB32F-1904-DD07-0A4E-B54AD6160E5A}"/>
          </ac:spMkLst>
        </pc:spChg>
        <pc:spChg chg="del topLvl">
          <ac:chgData name="Mohammed Shehada" userId="eef79b639ce26268" providerId="LiveId" clId="{75CD3116-1B54-414E-B41C-2153B847D703}" dt="2023-06-14T04:50:52.910" v="1418" actId="478"/>
          <ac:spMkLst>
            <pc:docMk/>
            <pc:sldMk cId="2756632831" sldId="274"/>
            <ac:spMk id="9" creationId="{03200A95-FEB6-792F-5E1D-CC7ABB2B4053}"/>
          </ac:spMkLst>
        </pc:spChg>
        <pc:spChg chg="del">
          <ac:chgData name="Mohammed Shehada" userId="eef79b639ce26268" providerId="LiveId" clId="{75CD3116-1B54-414E-B41C-2153B847D703}" dt="2023-06-14T04:50:42.009" v="1414" actId="478"/>
          <ac:spMkLst>
            <pc:docMk/>
            <pc:sldMk cId="2756632831" sldId="274"/>
            <ac:spMk id="10" creationId="{CFA78914-1E5B-8E46-90F1-E51D6504E738}"/>
          </ac:spMkLst>
        </pc:spChg>
        <pc:spChg chg="del">
          <ac:chgData name="Mohammed Shehada" userId="eef79b639ce26268" providerId="LiveId" clId="{75CD3116-1B54-414E-B41C-2153B847D703}" dt="2023-06-14T04:50:43.664" v="1415" actId="478"/>
          <ac:spMkLst>
            <pc:docMk/>
            <pc:sldMk cId="2756632831" sldId="274"/>
            <ac:spMk id="11" creationId="{9EA22773-62FE-6A37-A0FB-5A02FC30E094}"/>
          </ac:spMkLst>
        </pc:spChg>
        <pc:spChg chg="del">
          <ac:chgData name="Mohammed Shehada" userId="eef79b639ce26268" providerId="LiveId" clId="{75CD3116-1B54-414E-B41C-2153B847D703}" dt="2023-06-14T04:50:34.676" v="1410" actId="478"/>
          <ac:spMkLst>
            <pc:docMk/>
            <pc:sldMk cId="2756632831" sldId="274"/>
            <ac:spMk id="12" creationId="{732BEAD9-3246-EF20-C1F1-6193EF72D170}"/>
          </ac:spMkLst>
        </pc:spChg>
        <pc:spChg chg="del">
          <ac:chgData name="Mohammed Shehada" userId="eef79b639ce26268" providerId="LiveId" clId="{75CD3116-1B54-414E-B41C-2153B847D703}" dt="2023-06-14T04:50:38.199" v="1412" actId="478"/>
          <ac:spMkLst>
            <pc:docMk/>
            <pc:sldMk cId="2756632831" sldId="274"/>
            <ac:spMk id="13" creationId="{BECE6B86-682A-E8B3-756D-A12AAFC7B8C4}"/>
          </ac:spMkLst>
        </pc:spChg>
        <pc:spChg chg="del">
          <ac:chgData name="Mohammed Shehada" userId="eef79b639ce26268" providerId="LiveId" clId="{75CD3116-1B54-414E-B41C-2153B847D703}" dt="2023-06-14T04:50:49.346" v="1416" actId="478"/>
          <ac:spMkLst>
            <pc:docMk/>
            <pc:sldMk cId="2756632831" sldId="274"/>
            <ac:spMk id="14" creationId="{92A55C1D-ABEF-6757-E191-C1DBB439D770}"/>
          </ac:spMkLst>
        </pc:spChg>
        <pc:spChg chg="del">
          <ac:chgData name="Mohammed Shehada" userId="eef79b639ce26268" providerId="LiveId" clId="{75CD3116-1B54-414E-B41C-2153B847D703}" dt="2023-06-14T04:50:39.885" v="1413" actId="478"/>
          <ac:spMkLst>
            <pc:docMk/>
            <pc:sldMk cId="2756632831" sldId="274"/>
            <ac:spMk id="15" creationId="{49571B8A-C98F-0499-DD89-D3D9FDEE4E52}"/>
          </ac:spMkLst>
        </pc:spChg>
        <pc:spChg chg="del">
          <ac:chgData name="Mohammed Shehada" userId="eef79b639ce26268" providerId="LiveId" clId="{75CD3116-1B54-414E-B41C-2153B847D703}" dt="2023-06-14T04:50:36.417" v="1411" actId="478"/>
          <ac:spMkLst>
            <pc:docMk/>
            <pc:sldMk cId="2756632831" sldId="274"/>
            <ac:spMk id="16" creationId="{F7A5AD80-661A-BA09-1E0C-1712961D3DD2}"/>
          </ac:spMkLst>
        </pc:spChg>
        <pc:spChg chg="del">
          <ac:chgData name="Mohammed Shehada" userId="eef79b639ce26268" providerId="LiveId" clId="{75CD3116-1B54-414E-B41C-2153B847D703}" dt="2023-06-14T04:51:03.056" v="1422" actId="478"/>
          <ac:spMkLst>
            <pc:docMk/>
            <pc:sldMk cId="2756632831" sldId="274"/>
            <ac:spMk id="18" creationId="{EF463858-8F76-787E-4784-E6221174EF7A}"/>
          </ac:spMkLst>
        </pc:spChg>
        <pc:spChg chg="del">
          <ac:chgData name="Mohammed Shehada" userId="eef79b639ce26268" providerId="LiveId" clId="{75CD3116-1B54-414E-B41C-2153B847D703}" dt="2023-06-14T04:51:03.056" v="1422" actId="478"/>
          <ac:spMkLst>
            <pc:docMk/>
            <pc:sldMk cId="2756632831" sldId="274"/>
            <ac:spMk id="19" creationId="{38EC51E3-8105-8C1B-4B38-87E056694E19}"/>
          </ac:spMkLst>
        </pc:spChg>
        <pc:spChg chg="del">
          <ac:chgData name="Mohammed Shehada" userId="eef79b639ce26268" providerId="LiveId" clId="{75CD3116-1B54-414E-B41C-2153B847D703}" dt="2023-06-14T04:51:03.056" v="1422" actId="478"/>
          <ac:spMkLst>
            <pc:docMk/>
            <pc:sldMk cId="2756632831" sldId="274"/>
            <ac:spMk id="20" creationId="{B6794910-8AB8-1688-01CC-BEAAA018C072}"/>
          </ac:spMkLst>
        </pc:spChg>
        <pc:grpChg chg="del">
          <ac:chgData name="Mohammed Shehada" userId="eef79b639ce26268" providerId="LiveId" clId="{75CD3116-1B54-414E-B41C-2153B847D703}" dt="2023-06-14T04:50:52.910" v="1418" actId="478"/>
          <ac:grpSpMkLst>
            <pc:docMk/>
            <pc:sldMk cId="2756632831" sldId="274"/>
            <ac:grpSpMk id="2" creationId="{2DF6FD01-E272-D2AA-8E7B-EB6D8F1E1AB5}"/>
          </ac:grpSpMkLst>
        </pc:grpChg>
        <pc:picChg chg="add mod">
          <ac:chgData name="Mohammed Shehada" userId="eef79b639ce26268" providerId="LiveId" clId="{75CD3116-1B54-414E-B41C-2153B847D703}" dt="2023-06-14T04:51:21.444" v="1423"/>
          <ac:picMkLst>
            <pc:docMk/>
            <pc:sldMk cId="2756632831" sldId="274"/>
            <ac:picMk id="3" creationId="{B6A605F4-AC98-8091-5267-EDD00873451A}"/>
          </ac:picMkLst>
        </pc:picChg>
        <pc:picChg chg="add mod">
          <ac:chgData name="Mohammed Shehada" userId="eef79b639ce26268" providerId="LiveId" clId="{75CD3116-1B54-414E-B41C-2153B847D703}" dt="2023-06-14T04:51:21.444" v="1423"/>
          <ac:picMkLst>
            <pc:docMk/>
            <pc:sldMk cId="2756632831" sldId="274"/>
            <ac:picMk id="4" creationId="{F74DB50C-B3EB-8AA2-DEA4-06EBD8861D3C}"/>
          </ac:picMkLst>
        </pc:picChg>
        <pc:picChg chg="add mod">
          <ac:chgData name="Mohammed Shehada" userId="eef79b639ce26268" providerId="LiveId" clId="{75CD3116-1B54-414E-B41C-2153B847D703}" dt="2023-06-14T09:42:22.575" v="1822" actId="1076"/>
          <ac:picMkLst>
            <pc:docMk/>
            <pc:sldMk cId="2756632831" sldId="274"/>
            <ac:picMk id="17" creationId="{3D90F438-EA88-78F5-F94F-A68125E06BF7}"/>
          </ac:picMkLst>
        </pc:picChg>
        <pc:picChg chg="add mod">
          <ac:chgData name="Mohammed Shehada" userId="eef79b639ce26268" providerId="LiveId" clId="{75CD3116-1B54-414E-B41C-2153B847D703}" dt="2023-06-14T04:51:21.444" v="1423"/>
          <ac:picMkLst>
            <pc:docMk/>
            <pc:sldMk cId="2756632831" sldId="274"/>
            <ac:picMk id="21" creationId="{71AD420C-8085-EA30-1176-A811D90B67B9}"/>
          </ac:picMkLst>
        </pc:picChg>
        <pc:picChg chg="add mod">
          <ac:chgData name="Mohammed Shehada" userId="eef79b639ce26268" providerId="LiveId" clId="{75CD3116-1B54-414E-B41C-2153B847D703}" dt="2023-06-14T09:42:20.228" v="1821" actId="1076"/>
          <ac:picMkLst>
            <pc:docMk/>
            <pc:sldMk cId="2756632831" sldId="274"/>
            <ac:picMk id="22" creationId="{FE5AD2AC-4BDD-F2DB-06E7-211150B35932}"/>
          </ac:picMkLst>
        </pc:picChg>
        <pc:picChg chg="del">
          <ac:chgData name="Mohammed Shehada" userId="eef79b639ce26268" providerId="LiveId" clId="{75CD3116-1B54-414E-B41C-2153B847D703}" dt="2023-06-14T04:50:58.083" v="1420" actId="478"/>
          <ac:picMkLst>
            <pc:docMk/>
            <pc:sldMk cId="2756632831" sldId="274"/>
            <ac:picMk id="25" creationId="{F2752DBD-88C0-40F6-757B-5F6775120EDE}"/>
          </ac:picMkLst>
        </pc:picChg>
        <pc:picChg chg="del">
          <ac:chgData name="Mohammed Shehada" userId="eef79b639ce26268" providerId="LiveId" clId="{75CD3116-1B54-414E-B41C-2153B847D703}" dt="2023-06-14T04:50:57.347" v="1419" actId="478"/>
          <ac:picMkLst>
            <pc:docMk/>
            <pc:sldMk cId="2756632831" sldId="274"/>
            <ac:picMk id="29" creationId="{326AB664-CECB-07B1-AC0A-556631CBE7AB}"/>
          </ac:picMkLst>
        </pc:picChg>
        <pc:picChg chg="del">
          <ac:chgData name="Mohammed Shehada" userId="eef79b639ce26268" providerId="LiveId" clId="{75CD3116-1B54-414E-B41C-2153B847D703}" dt="2023-06-14T04:50:58.647" v="1421" actId="478"/>
          <ac:picMkLst>
            <pc:docMk/>
            <pc:sldMk cId="2756632831" sldId="274"/>
            <ac:picMk id="33" creationId="{E65027FA-818F-E4CE-D20B-6B07E8459F30}"/>
          </ac:picMkLst>
        </pc:picChg>
      </pc:sldChg>
      <pc:sldChg chg="modSp add del mod">
        <pc:chgData name="Mohammed Shehada" userId="eef79b639ce26268" providerId="LiveId" clId="{75CD3116-1B54-414E-B41C-2153B847D703}" dt="2023-06-20T05:37:06.967" v="2290" actId="2696"/>
        <pc:sldMkLst>
          <pc:docMk/>
          <pc:sldMk cId="2173676174" sldId="296"/>
        </pc:sldMkLst>
        <pc:spChg chg="mod">
          <ac:chgData name="Mohammed Shehada" userId="eef79b639ce26268" providerId="LiveId" clId="{75CD3116-1B54-414E-B41C-2153B847D703}" dt="2023-06-14T09:49:25.414" v="1854" actId="1076"/>
          <ac:spMkLst>
            <pc:docMk/>
            <pc:sldMk cId="2173676174" sldId="296"/>
            <ac:spMk id="2" creationId="{68FF93AD-192B-6858-804B-48968A65A4A4}"/>
          </ac:spMkLst>
        </pc:spChg>
        <pc:spChg chg="mod">
          <ac:chgData name="Mohammed Shehada" userId="eef79b639ce26268" providerId="LiveId" clId="{75CD3116-1B54-414E-B41C-2153B847D703}" dt="2023-06-14T09:40:32.247" v="1787"/>
          <ac:spMkLst>
            <pc:docMk/>
            <pc:sldMk cId="2173676174" sldId="296"/>
            <ac:spMk id="8" creationId="{3D929B9B-AC52-FEF8-CE15-990206DA5D95}"/>
          </ac:spMkLst>
        </pc:spChg>
        <pc:spChg chg="mod">
          <ac:chgData name="Mohammed Shehada" userId="eef79b639ce26268" providerId="LiveId" clId="{75CD3116-1B54-414E-B41C-2153B847D703}" dt="2023-06-14T09:40:32.217" v="1786" actId="108"/>
          <ac:spMkLst>
            <pc:docMk/>
            <pc:sldMk cId="2173676174" sldId="296"/>
            <ac:spMk id="10" creationId="{6B684473-0412-FC11-FCAC-AF483C96224B}"/>
          </ac:spMkLst>
        </pc:spChg>
      </pc:sldChg>
      <pc:sldChg chg="modSp mod modTransition">
        <pc:chgData name="Mohammed Shehada" userId="eef79b639ce26268" providerId="LiveId" clId="{75CD3116-1B54-414E-B41C-2153B847D703}" dt="2023-07-10T11:19:04.479" v="3578"/>
        <pc:sldMkLst>
          <pc:docMk/>
          <pc:sldMk cId="2601562492" sldId="296"/>
        </pc:sldMkLst>
        <pc:spChg chg="mod">
          <ac:chgData name="Mohammed Shehada" userId="eef79b639ce26268" providerId="LiveId" clId="{75CD3116-1B54-414E-B41C-2153B847D703}" dt="2023-06-20T05:46:57.305" v="3157" actId="1076"/>
          <ac:spMkLst>
            <pc:docMk/>
            <pc:sldMk cId="2601562492" sldId="296"/>
            <ac:spMk id="2" creationId="{68FF93AD-192B-6858-804B-48968A65A4A4}"/>
          </ac:spMkLst>
        </pc:spChg>
        <pc:spChg chg="mod">
          <ac:chgData name="Mohammed Shehada" userId="eef79b639ce26268" providerId="LiveId" clId="{75CD3116-1B54-414E-B41C-2153B847D703}" dt="2023-06-20T05:47:13.442" v="3168" actId="20577"/>
          <ac:spMkLst>
            <pc:docMk/>
            <pc:sldMk cId="2601562492" sldId="296"/>
            <ac:spMk id="8" creationId="{3D929B9B-AC52-FEF8-CE15-990206DA5D95}"/>
          </ac:spMkLst>
        </pc:spChg>
        <pc:spChg chg="mod">
          <ac:chgData name="Mohammed Shehada" userId="eef79b639ce26268" providerId="LiveId" clId="{75CD3116-1B54-414E-B41C-2153B847D703}" dt="2023-06-20T05:46:57.305" v="3157" actId="1076"/>
          <ac:spMkLst>
            <pc:docMk/>
            <pc:sldMk cId="2601562492" sldId="296"/>
            <ac:spMk id="9" creationId="{1960B302-AD3F-F9EB-CEC3-62D89A8E6E11}"/>
          </ac:spMkLst>
        </pc:spChg>
        <pc:spChg chg="mod">
          <ac:chgData name="Mohammed Shehada" userId="eef79b639ce26268" providerId="LiveId" clId="{75CD3116-1B54-414E-B41C-2153B847D703}" dt="2023-06-20T05:46:57.305" v="3157" actId="1076"/>
          <ac:spMkLst>
            <pc:docMk/>
            <pc:sldMk cId="2601562492" sldId="296"/>
            <ac:spMk id="10" creationId="{6B684473-0412-FC11-FCAC-AF483C96224B}"/>
          </ac:spMkLst>
        </pc:spChg>
      </pc:sldChg>
      <pc:sldChg chg="addSp delSp modSp mod or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4140590268" sldId="299"/>
        </pc:sldMkLst>
        <pc:spChg chg="add del">
          <ac:chgData name="Mohammed Shehada" userId="eef79b639ce26268" providerId="LiveId" clId="{75CD3116-1B54-414E-B41C-2153B847D703}" dt="2023-06-14T09:49:40.115" v="1856" actId="478"/>
          <ac:spMkLst>
            <pc:docMk/>
            <pc:sldMk cId="4140590268" sldId="299"/>
            <ac:spMk id="2" creationId="{68FF93AD-192B-6858-804B-48968A65A4A4}"/>
          </ac:spMkLst>
        </pc:spChg>
        <pc:spChg chg="add del mod">
          <ac:chgData name="Mohammed Shehada" userId="eef79b639ce26268" providerId="LiveId" clId="{75CD3116-1B54-414E-B41C-2153B847D703}" dt="2023-06-14T05:01:10.500" v="1526" actId="478"/>
          <ac:spMkLst>
            <pc:docMk/>
            <pc:sldMk cId="4140590268" sldId="299"/>
            <ac:spMk id="4" creationId="{78A6ECC2-4B34-50B5-CE74-17F78BD5C236}"/>
          </ac:spMkLst>
        </pc:spChg>
        <pc:spChg chg="add del mod">
          <ac:chgData name="Mohammed Shehada" userId="eef79b639ce26268" providerId="LiveId" clId="{75CD3116-1B54-414E-B41C-2153B847D703}" dt="2023-06-14T05:01:10.500" v="1526" actId="478"/>
          <ac:spMkLst>
            <pc:docMk/>
            <pc:sldMk cId="4140590268" sldId="299"/>
            <ac:spMk id="6" creationId="{A5449A3C-3BB0-495F-957B-72F65E286026}"/>
          </ac:spMkLst>
        </pc:spChg>
        <pc:spChg chg="del">
          <ac:chgData name="Mohammed Shehada" userId="eef79b639ce26268" providerId="LiveId" clId="{75CD3116-1B54-414E-B41C-2153B847D703}" dt="2023-06-14T05:01:02.146" v="1525" actId="478"/>
          <ac:spMkLst>
            <pc:docMk/>
            <pc:sldMk cId="4140590268" sldId="299"/>
            <ac:spMk id="8" creationId="{3D929B9B-AC52-FEF8-CE15-990206DA5D95}"/>
          </ac:spMkLst>
        </pc:spChg>
        <pc:spChg chg="mod">
          <ac:chgData name="Mohammed Shehada" userId="eef79b639ce26268" providerId="LiveId" clId="{75CD3116-1B54-414E-B41C-2153B847D703}" dt="2023-06-14T10:07:51.109" v="1959" actId="1076"/>
          <ac:spMkLst>
            <pc:docMk/>
            <pc:sldMk cId="4140590268" sldId="299"/>
            <ac:spMk id="9" creationId="{1960B302-AD3F-F9EB-CEC3-62D89A8E6E11}"/>
          </ac:spMkLst>
        </pc:spChg>
        <pc:spChg chg="mod">
          <ac:chgData name="Mohammed Shehada" userId="eef79b639ce26268" providerId="LiveId" clId="{75CD3116-1B54-414E-B41C-2153B847D703}" dt="2023-06-14T10:07:51.109" v="1959" actId="1076"/>
          <ac:spMkLst>
            <pc:docMk/>
            <pc:sldMk cId="4140590268" sldId="299"/>
            <ac:spMk id="10" creationId="{6B684473-0412-FC11-FCAC-AF483C96224B}"/>
          </ac:spMkLst>
        </pc:spChg>
        <pc:picChg chg="add mod">
          <ac:chgData name="Mohammed Shehada" userId="eef79b639ce26268" providerId="LiveId" clId="{75CD3116-1B54-414E-B41C-2153B847D703}" dt="2023-06-14T10:07:56.042" v="1962" actId="1076"/>
          <ac:picMkLst>
            <pc:docMk/>
            <pc:sldMk cId="4140590268" sldId="299"/>
            <ac:picMk id="3" creationId="{1A15A229-D6E3-ED64-20A4-E61488EE0518}"/>
          </ac:picMkLst>
        </pc:picChg>
        <pc:picChg chg="del">
          <ac:chgData name="Mohammed Shehada" userId="eef79b639ce26268" providerId="LiveId" clId="{75CD3116-1B54-414E-B41C-2153B847D703}" dt="2023-06-14T04:59:31.197" v="1502" actId="478"/>
          <ac:picMkLst>
            <pc:docMk/>
            <pc:sldMk cId="4140590268" sldId="299"/>
            <ac:picMk id="5" creationId="{F51A739E-6C6A-0B38-3F35-0C63E2231351}"/>
          </ac:picMkLst>
        </pc:picChg>
      </pc:sldChg>
      <pc:sldChg chg="addSp delSp modSp mod modClrScheme chgLayout">
        <pc:chgData name="Mohammed Shehada" userId="eef79b639ce26268" providerId="LiveId" clId="{75CD3116-1B54-414E-B41C-2153B847D703}" dt="2023-07-10T05:05:53.021" v="3246" actId="20577"/>
        <pc:sldMkLst>
          <pc:docMk/>
          <pc:sldMk cId="2215238736" sldId="300"/>
        </pc:sldMkLst>
        <pc:spChg chg="mod">
          <ac:chgData name="Mohammed Shehada" userId="eef79b639ce26268" providerId="LiveId" clId="{75CD3116-1B54-414E-B41C-2153B847D703}" dt="2023-06-14T05:06:48.249" v="1639" actId="255"/>
          <ac:spMkLst>
            <pc:docMk/>
            <pc:sldMk cId="2215238736" sldId="300"/>
            <ac:spMk id="2" creationId="{8031AD97-BF1F-47DC-B66D-1DBD86B7BDE5}"/>
          </ac:spMkLst>
        </pc:spChg>
        <pc:spChg chg="mod">
          <ac:chgData name="Mohammed Shehada" userId="eef79b639ce26268" providerId="LiveId" clId="{75CD3116-1B54-414E-B41C-2153B847D703}" dt="2023-07-10T05:05:53.021" v="3246" actId="20577"/>
          <ac:spMkLst>
            <pc:docMk/>
            <pc:sldMk cId="2215238736" sldId="300"/>
            <ac:spMk id="4" creationId="{974FA105-5CA1-44B8-96B8-FBD7FF04D739}"/>
          </ac:spMkLst>
        </pc:spChg>
        <pc:spChg chg="mod">
          <ac:chgData name="Mohammed Shehada" userId="eef79b639ce26268" providerId="LiveId" clId="{75CD3116-1B54-414E-B41C-2153B847D703}" dt="2023-06-14T05:04:50.242" v="1588" actId="20577"/>
          <ac:spMkLst>
            <pc:docMk/>
            <pc:sldMk cId="2215238736" sldId="300"/>
            <ac:spMk id="38" creationId="{5EE9556D-2A0F-4C29-FDDB-F30B987AAAD4}"/>
          </ac:spMkLst>
        </pc:spChg>
        <pc:spChg chg="mod">
          <ac:chgData name="Mohammed Shehada" userId="eef79b639ce26268" providerId="LiveId" clId="{75CD3116-1B54-414E-B41C-2153B847D703}" dt="2023-06-14T05:10:22.564" v="1694" actId="20577"/>
          <ac:spMkLst>
            <pc:docMk/>
            <pc:sldMk cId="2215238736" sldId="300"/>
            <ac:spMk id="39" creationId="{FBCFA819-D749-A82E-254E-8265935AA387}"/>
          </ac:spMkLst>
        </pc:spChg>
        <pc:spChg chg="del">
          <ac:chgData name="Mohammed Shehada" userId="eef79b639ce26268" providerId="LiveId" clId="{75CD3116-1B54-414E-B41C-2153B847D703}" dt="2023-06-14T05:05:33.376" v="1599" actId="478"/>
          <ac:spMkLst>
            <pc:docMk/>
            <pc:sldMk cId="2215238736" sldId="300"/>
            <ac:spMk id="40" creationId="{0562B7A9-83AD-0BDB-4DD7-5A4A78614BD1}"/>
          </ac:spMkLst>
        </pc:spChg>
        <pc:picChg chg="del">
          <ac:chgData name="Mohammed Shehada" userId="eef79b639ce26268" providerId="LiveId" clId="{75CD3116-1B54-414E-B41C-2153B847D703}" dt="2023-06-14T05:11:02.405" v="1699" actId="478"/>
          <ac:picMkLst>
            <pc:docMk/>
            <pc:sldMk cId="2215238736" sldId="300"/>
            <ac:picMk id="12" creationId="{D32B95B6-A89C-2687-9DA3-8C4F9EDDD0FE}"/>
          </ac:picMkLst>
        </pc:picChg>
        <pc:picChg chg="add mod">
          <ac:chgData name="Mohammed Shehada" userId="eef79b639ce26268" providerId="LiveId" clId="{75CD3116-1B54-414E-B41C-2153B847D703}" dt="2023-06-14T05:04:15.883" v="1581" actId="14100"/>
          <ac:picMkLst>
            <pc:docMk/>
            <pc:sldMk cId="2215238736" sldId="300"/>
            <ac:picMk id="13" creationId="{1DFDF601-3872-48E0-8289-A1801B8D46F5}"/>
          </ac:picMkLst>
        </pc:picChg>
        <pc:picChg chg="add mod">
          <ac:chgData name="Mohammed Shehada" userId="eef79b639ce26268" providerId="LiveId" clId="{75CD3116-1B54-414E-B41C-2153B847D703}" dt="2023-06-14T05:04:35.403" v="1587" actId="14100"/>
          <ac:picMkLst>
            <pc:docMk/>
            <pc:sldMk cId="2215238736" sldId="300"/>
            <ac:picMk id="15" creationId="{3A9AF9DD-238D-87D5-7AA6-48A28BB15AAF}"/>
          </ac:picMkLst>
        </pc:picChg>
        <pc:picChg chg="add mod">
          <ac:chgData name="Mohammed Shehada" userId="eef79b639ce26268" providerId="LiveId" clId="{75CD3116-1B54-414E-B41C-2153B847D703}" dt="2023-06-14T10:05:39.671" v="1937" actId="1076"/>
          <ac:picMkLst>
            <pc:docMk/>
            <pc:sldMk cId="2215238736" sldId="300"/>
            <ac:picMk id="22" creationId="{BE10EE6B-71DC-C050-773A-AA0FDB907007}"/>
          </ac:picMkLst>
        </pc:picChg>
        <pc:picChg chg="add mod">
          <ac:chgData name="Mohammed Shehada" userId="eef79b639ce26268" providerId="LiveId" clId="{75CD3116-1B54-414E-B41C-2153B847D703}" dt="2023-06-14T05:10:35.814" v="1696" actId="1076"/>
          <ac:picMkLst>
            <pc:docMk/>
            <pc:sldMk cId="2215238736" sldId="300"/>
            <ac:picMk id="23" creationId="{43A3EEB8-A10A-39D3-F723-5D4986164291}"/>
          </ac:picMkLst>
        </pc:picChg>
        <pc:picChg chg="add mod">
          <ac:chgData name="Mohammed Shehada" userId="eef79b639ce26268" providerId="LiveId" clId="{75CD3116-1B54-414E-B41C-2153B847D703}" dt="2023-06-14T10:05:52.486" v="1939" actId="3626"/>
          <ac:picMkLst>
            <pc:docMk/>
            <pc:sldMk cId="2215238736" sldId="300"/>
            <ac:picMk id="24" creationId="{A62060D2-0BCE-4053-42B7-E870A206B36C}"/>
          </ac:picMkLst>
        </pc:picChg>
        <pc:picChg chg="add mod">
          <ac:chgData name="Mohammed Shehada" userId="eef79b639ce26268" providerId="LiveId" clId="{75CD3116-1B54-414E-B41C-2153B847D703}" dt="2023-06-14T05:11:17.302" v="1703" actId="1076"/>
          <ac:picMkLst>
            <pc:docMk/>
            <pc:sldMk cId="2215238736" sldId="300"/>
            <ac:picMk id="26" creationId="{C3F5EF6F-EF72-51AA-123A-498A32CA86CD}"/>
          </ac:picMkLst>
        </pc:picChg>
        <pc:cxnChg chg="mod">
          <ac:chgData name="Mohammed Shehada" userId="eef79b639ce26268" providerId="LiveId" clId="{75CD3116-1B54-414E-B41C-2153B847D703}" dt="2023-06-14T10:05:25.450" v="1932" actId="1076"/>
          <ac:cxnSpMkLst>
            <pc:docMk/>
            <pc:sldMk cId="2215238736" sldId="300"/>
            <ac:cxnSpMk id="3" creationId="{81554707-0A30-4EE1-BCDE-A603D7DF4EAA}"/>
          </ac:cxnSpMkLst>
        </pc:cxnChg>
      </pc:sldChg>
      <pc:sldChg chg="modSp mod modTransition setBg modClrScheme chgLayout">
        <pc:chgData name="Mohammed Shehada" userId="eef79b639ce26268" providerId="LiveId" clId="{75CD3116-1B54-414E-B41C-2153B847D703}" dt="2023-07-10T11:19:04.479" v="3578"/>
        <pc:sldMkLst>
          <pc:docMk/>
          <pc:sldMk cId="2331593596" sldId="325"/>
        </pc:sldMkLst>
        <pc:spChg chg="mod">
          <ac:chgData name="Mohammed Shehada" userId="eef79b639ce26268" providerId="LiveId" clId="{75CD3116-1B54-414E-B41C-2153B847D703}" dt="2023-06-14T10:12:22.941" v="2050" actId="1076"/>
          <ac:spMkLst>
            <pc:docMk/>
            <pc:sldMk cId="2331593596" sldId="325"/>
            <ac:spMk id="11" creationId="{A273C3D6-E4E9-494F-BAA1-4754BA5BAAA0}"/>
          </ac:spMkLst>
        </pc:spChg>
      </pc:sldChg>
      <pc:sldChg chg="modSp del mod setBg modClrScheme chgLayout">
        <pc:chgData name="Mohammed Shehada" userId="eef79b639ce26268" providerId="LiveId" clId="{75CD3116-1B54-414E-B41C-2153B847D703}" dt="2023-06-20T07:19:32.398" v="3180" actId="47"/>
        <pc:sldMkLst>
          <pc:docMk/>
          <pc:sldMk cId="3737432547" sldId="326"/>
        </pc:sldMkLst>
        <pc:spChg chg="mod">
          <ac:chgData name="Mohammed Shehada" userId="eef79b639ce26268" providerId="LiveId" clId="{75CD3116-1B54-414E-B41C-2153B847D703}" dt="2023-06-14T09:57:07.946" v="1917" actId="1076"/>
          <ac:spMkLst>
            <pc:docMk/>
            <pc:sldMk cId="3737432547" sldId="326"/>
            <ac:spMk id="9" creationId="{448DD2B8-3521-9B41-BE1A-1727FB2E03DB}"/>
          </ac:spMkLst>
        </pc:spChg>
      </pc:sldChg>
      <pc:sldChg chg="del mod setBg modClrScheme chgLayout">
        <pc:chgData name="Mohammed Shehada" userId="eef79b639ce26268" providerId="LiveId" clId="{75CD3116-1B54-414E-B41C-2153B847D703}" dt="2023-06-20T05:48:59.938" v="3172" actId="47"/>
        <pc:sldMkLst>
          <pc:docMk/>
          <pc:sldMk cId="2566504865" sldId="327"/>
        </pc:sldMkLst>
      </pc:sldChg>
      <pc:sldChg chg="modSp mod modClrScheme chgLayout">
        <pc:chgData name="Mohammed Shehada" userId="eef79b639ce26268" providerId="LiveId" clId="{75CD3116-1B54-414E-B41C-2153B847D703}" dt="2023-07-10T10:44:59.881" v="3536" actId="20577"/>
        <pc:sldMkLst>
          <pc:docMk/>
          <pc:sldMk cId="1381257244" sldId="330"/>
        </pc:sldMkLst>
        <pc:spChg chg="mod">
          <ac:chgData name="Mohammed Shehada" userId="eef79b639ce26268" providerId="LiveId" clId="{75CD3116-1B54-414E-B41C-2153B847D703}" dt="2023-07-10T10:44:59.881" v="3536" actId="20577"/>
          <ac:spMkLst>
            <pc:docMk/>
            <pc:sldMk cId="1381257244" sldId="330"/>
            <ac:spMk id="12" creationId="{862271A4-0215-1348-A97D-F6D300FCADD0}"/>
          </ac:spMkLst>
        </pc:spChg>
      </pc:sldChg>
      <pc:sldChg chg="addSp delSp modSp add del mod modClrScheme chgLayout">
        <pc:chgData name="Mohammed Shehada" userId="eef79b639ce26268" providerId="LiveId" clId="{75CD3116-1B54-414E-B41C-2153B847D703}" dt="2023-06-14T09:45:19.170" v="1827" actId="47"/>
        <pc:sldMkLst>
          <pc:docMk/>
          <pc:sldMk cId="2207578311" sldId="331"/>
        </pc:sldMkLst>
        <pc:spChg chg="mod ord">
          <ac:chgData name="Mohammed Shehada" userId="eef79b639ce26268" providerId="LiveId" clId="{75CD3116-1B54-414E-B41C-2153B847D703}" dt="2023-06-14T05:25:03.530" v="1721" actId="700"/>
          <ac:spMkLst>
            <pc:docMk/>
            <pc:sldMk cId="2207578311" sldId="331"/>
            <ac:spMk id="2" creationId="{44AF95CD-08AD-ED40-96B2-68F46334724D}"/>
          </ac:spMkLst>
        </pc:spChg>
        <pc:spChg chg="mod">
          <ac:chgData name="Mohammed Shehada" userId="eef79b639ce26268" providerId="LiveId" clId="{75CD3116-1B54-414E-B41C-2153B847D703}" dt="2023-06-12T07:18:13.457" v="1011" actId="20577"/>
          <ac:spMkLst>
            <pc:docMk/>
            <pc:sldMk cId="2207578311" sldId="331"/>
            <ac:spMk id="5" creationId="{75BF4369-9769-410A-8B27-DFF7F0A961AF}"/>
          </ac:spMkLst>
        </pc:spChg>
        <pc:spChg chg="mod">
          <ac:chgData name="Mohammed Shehada" userId="eef79b639ce26268" providerId="LiveId" clId="{75CD3116-1B54-414E-B41C-2153B847D703}" dt="2023-06-12T07:17:20.225" v="984" actId="20577"/>
          <ac:spMkLst>
            <pc:docMk/>
            <pc:sldMk cId="2207578311" sldId="331"/>
            <ac:spMk id="13" creationId="{B60FE727-BDEF-3147-A781-E4B6C44CE802}"/>
          </ac:spMkLst>
        </pc:spChg>
        <pc:picChg chg="add del">
          <ac:chgData name="Mohammed Shehada" userId="eef79b639ce26268" providerId="LiveId" clId="{75CD3116-1B54-414E-B41C-2153B847D703}" dt="2023-06-13T07:22:41.196" v="1212" actId="478"/>
          <ac:picMkLst>
            <pc:docMk/>
            <pc:sldMk cId="2207578311" sldId="331"/>
            <ac:picMk id="7" creationId="{95FF60CE-86D8-4F73-88D5-E281F06A6674}"/>
          </ac:picMkLst>
        </pc:picChg>
      </pc:sldChg>
      <pc:sldChg chg="delSp modSp mod or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515748774" sldId="335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515748774" sldId="335"/>
            <ac:spMk id="2" creationId="{5C606CE2-659D-C64B-9C00-5CF1F5E9F759}"/>
          </ac:spMkLst>
        </pc:spChg>
        <pc:picChg chg="del">
          <ac:chgData name="Mohammed Shehada" userId="eef79b639ce26268" providerId="LiveId" clId="{75CD3116-1B54-414E-B41C-2153B847D703}" dt="2023-06-14T09:50:55.630" v="1874" actId="478"/>
          <ac:picMkLst>
            <pc:docMk/>
            <pc:sldMk cId="515748774" sldId="335"/>
            <ac:picMk id="7" creationId="{536B9B8F-9EBB-4617-BF33-58722BCE9DA5}"/>
          </ac:picMkLst>
        </pc:picChg>
      </pc:sldChg>
      <pc:sldChg chg="addSp delSp modSp mod modTransition modClrScheme delAnim modAnim chgLayout">
        <pc:chgData name="Mohammed Shehada" userId="eef79b639ce26268" providerId="LiveId" clId="{75CD3116-1B54-414E-B41C-2153B847D703}" dt="2023-07-10T11:19:04.479" v="3578"/>
        <pc:sldMkLst>
          <pc:docMk/>
          <pc:sldMk cId="3133382415" sldId="336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3133382415" sldId="336"/>
            <ac:spMk id="2" creationId="{E06666B6-9586-CF42-82D6-97B13E7733C9}"/>
          </ac:spMkLst>
        </pc:spChg>
        <pc:spChg chg="add mod">
          <ac:chgData name="Mohammed Shehada" userId="eef79b639ce26268" providerId="LiveId" clId="{75CD3116-1B54-414E-B41C-2153B847D703}" dt="2023-06-12T06:56:07.505" v="873" actId="207"/>
          <ac:spMkLst>
            <pc:docMk/>
            <pc:sldMk cId="3133382415" sldId="336"/>
            <ac:spMk id="3" creationId="{40121714-5628-5F09-8A47-3F43C18EA0A3}"/>
          </ac:spMkLst>
        </pc:spChg>
        <pc:spChg chg="add mod">
          <ac:chgData name="Mohammed Shehada" userId="eef79b639ce26268" providerId="LiveId" clId="{75CD3116-1B54-414E-B41C-2153B847D703}" dt="2023-06-12T06:56:07.505" v="873" actId="207"/>
          <ac:spMkLst>
            <pc:docMk/>
            <pc:sldMk cId="3133382415" sldId="336"/>
            <ac:spMk id="4" creationId="{192AAEB6-0251-CBDF-B4D1-A8A4AE0673A1}"/>
          </ac:spMkLst>
        </pc:spChg>
        <pc:spChg chg="add del mod">
          <ac:chgData name="Mohammed Shehada" userId="eef79b639ce26268" providerId="LiveId" clId="{75CD3116-1B54-414E-B41C-2153B847D703}" dt="2023-06-12T06:51:37.870" v="839" actId="478"/>
          <ac:spMkLst>
            <pc:docMk/>
            <pc:sldMk cId="3133382415" sldId="336"/>
            <ac:spMk id="5" creationId="{7C7C5BF8-4140-3B9D-FFDC-98D7421CB673}"/>
          </ac:spMkLst>
        </pc:spChg>
        <pc:spChg chg="add mod">
          <ac:chgData name="Mohammed Shehada" userId="eef79b639ce26268" providerId="LiveId" clId="{75CD3116-1B54-414E-B41C-2153B847D703}" dt="2023-06-14T10:11:32.079" v="2008"/>
          <ac:spMkLst>
            <pc:docMk/>
            <pc:sldMk cId="3133382415" sldId="336"/>
            <ac:spMk id="5" creationId="{DFE3DEE6-63F8-63CE-EA17-C0CDBDA5AD16}"/>
          </ac:spMkLst>
        </pc:spChg>
        <pc:spChg chg="mod">
          <ac:chgData name="Mohammed Shehada" userId="eef79b639ce26268" providerId="LiveId" clId="{75CD3116-1B54-414E-B41C-2153B847D703}" dt="2023-06-12T06:54:50.594" v="866" actId="1076"/>
          <ac:spMkLst>
            <pc:docMk/>
            <pc:sldMk cId="3133382415" sldId="336"/>
            <ac:spMk id="6" creationId="{889C2BF2-72CD-DB42-AFA0-1AB16E926F2B}"/>
          </ac:spMkLst>
        </pc:spChg>
        <pc:spChg chg="add mod">
          <ac:chgData name="Mohammed Shehada" userId="eef79b639ce26268" providerId="LiveId" clId="{75CD3116-1B54-414E-B41C-2153B847D703}" dt="2023-06-12T06:56:07.505" v="873" actId="207"/>
          <ac:spMkLst>
            <pc:docMk/>
            <pc:sldMk cId="3133382415" sldId="336"/>
            <ac:spMk id="7" creationId="{6D182ECA-C627-DEB1-E953-A3F71CEB38C2}"/>
          </ac:spMkLst>
        </pc:spChg>
        <pc:spChg chg="add mod">
          <ac:chgData name="Mohammed Shehada" userId="eef79b639ce26268" providerId="LiveId" clId="{75CD3116-1B54-414E-B41C-2153B847D703}" dt="2023-06-12T06:56:07.505" v="873" actId="207"/>
          <ac:spMkLst>
            <pc:docMk/>
            <pc:sldMk cId="3133382415" sldId="336"/>
            <ac:spMk id="10" creationId="{52B7F17A-B97D-10EB-740F-337A6F086E11}"/>
          </ac:spMkLst>
        </pc:spChg>
        <pc:spChg chg="add del mod">
          <ac:chgData name="Mohammed Shehada" userId="eef79b639ce26268" providerId="LiveId" clId="{75CD3116-1B54-414E-B41C-2153B847D703}" dt="2023-06-12T06:51:37.297" v="838" actId="478"/>
          <ac:spMkLst>
            <pc:docMk/>
            <pc:sldMk cId="3133382415" sldId="336"/>
            <ac:spMk id="11" creationId="{CB9A2E5B-6BC6-35A0-FB1A-8BB9CB804B11}"/>
          </ac:spMkLst>
        </pc:spChg>
        <pc:spChg chg="add mod">
          <ac:chgData name="Mohammed Shehada" userId="eef79b639ce26268" providerId="LiveId" clId="{75CD3116-1B54-414E-B41C-2153B847D703}" dt="2023-06-08T06:15:29.268" v="661" actId="571"/>
          <ac:spMkLst>
            <pc:docMk/>
            <pc:sldMk cId="3133382415" sldId="336"/>
            <ac:spMk id="12" creationId="{1CC23782-043F-6A54-6DEB-8A68933273AB}"/>
          </ac:spMkLst>
        </pc:spChg>
        <pc:spChg chg="add del mod">
          <ac:chgData name="Mohammed Shehada" userId="eef79b639ce26268" providerId="LiveId" clId="{75CD3116-1B54-414E-B41C-2153B847D703}" dt="2023-06-12T06:54:36.642" v="864" actId="478"/>
          <ac:spMkLst>
            <pc:docMk/>
            <pc:sldMk cId="3133382415" sldId="336"/>
            <ac:spMk id="12" creationId="{99523A54-E1A4-DBBC-E3FC-0581C2F71A1D}"/>
          </ac:spMkLst>
        </pc:spChg>
        <pc:spChg chg="add del mod">
          <ac:chgData name="Mohammed Shehada" userId="eef79b639ce26268" providerId="LiveId" clId="{75CD3116-1B54-414E-B41C-2153B847D703}" dt="2023-06-12T06:48:49.384" v="804" actId="478"/>
          <ac:spMkLst>
            <pc:docMk/>
            <pc:sldMk cId="3133382415" sldId="336"/>
            <ac:spMk id="13" creationId="{61083F49-114D-1E22-A78B-13F43650B61D}"/>
          </ac:spMkLst>
        </pc:spChg>
        <pc:spChg chg="add mod">
          <ac:chgData name="Mohammed Shehada" userId="eef79b639ce26268" providerId="LiveId" clId="{75CD3116-1B54-414E-B41C-2153B847D703}" dt="2023-06-08T06:15:29.268" v="661" actId="571"/>
          <ac:spMkLst>
            <pc:docMk/>
            <pc:sldMk cId="3133382415" sldId="336"/>
            <ac:spMk id="13" creationId="{800B886D-9238-93E6-8090-EF8F73B2C491}"/>
          </ac:spMkLst>
        </pc:spChg>
        <pc:spChg chg="add del mod">
          <ac:chgData name="Mohammed Shehada" userId="eef79b639ce26268" providerId="LiveId" clId="{75CD3116-1B54-414E-B41C-2153B847D703}" dt="2023-06-12T06:54:36.642" v="864" actId="478"/>
          <ac:spMkLst>
            <pc:docMk/>
            <pc:sldMk cId="3133382415" sldId="336"/>
            <ac:spMk id="14" creationId="{4354E083-3600-7DCA-0F03-D3D3E9B56986}"/>
          </ac:spMkLst>
        </pc:spChg>
        <pc:spChg chg="add mod">
          <ac:chgData name="Mohammed Shehada" userId="eef79b639ce26268" providerId="LiveId" clId="{75CD3116-1B54-414E-B41C-2153B847D703}" dt="2023-06-08T06:15:29.268" v="661" actId="571"/>
          <ac:spMkLst>
            <pc:docMk/>
            <pc:sldMk cId="3133382415" sldId="336"/>
            <ac:spMk id="14" creationId="{9842C563-91FE-BA21-A457-D1596DF64FFD}"/>
          </ac:spMkLst>
        </pc:spChg>
        <pc:spChg chg="add del mod">
          <ac:chgData name="Mohammed Shehada" userId="eef79b639ce26268" providerId="LiveId" clId="{75CD3116-1B54-414E-B41C-2153B847D703}" dt="2023-06-12T06:51:36.446" v="837" actId="478"/>
          <ac:spMkLst>
            <pc:docMk/>
            <pc:sldMk cId="3133382415" sldId="336"/>
            <ac:spMk id="15" creationId="{1C266747-0B8A-995C-3D9F-08767F5E93B6}"/>
          </ac:spMkLst>
        </pc:spChg>
        <pc:spChg chg="add del mod">
          <ac:chgData name="Mohammed Shehada" userId="eef79b639ce26268" providerId="LiveId" clId="{75CD3116-1B54-414E-B41C-2153B847D703}" dt="2023-06-12T06:51:36.013" v="836" actId="478"/>
          <ac:spMkLst>
            <pc:docMk/>
            <pc:sldMk cId="3133382415" sldId="336"/>
            <ac:spMk id="16" creationId="{B7ED4B01-9A6E-6EBF-9F36-1DB88551BC1B}"/>
          </ac:spMkLst>
        </pc:spChg>
        <pc:spChg chg="add del mod">
          <ac:chgData name="Mohammed Shehada" userId="eef79b639ce26268" providerId="LiveId" clId="{75CD3116-1B54-414E-B41C-2153B847D703}" dt="2023-06-12T06:51:35.379" v="835" actId="478"/>
          <ac:spMkLst>
            <pc:docMk/>
            <pc:sldMk cId="3133382415" sldId="336"/>
            <ac:spMk id="17" creationId="{AC086FAE-C42A-B059-9E17-B723376F22E5}"/>
          </ac:spMkLst>
        </pc:spChg>
        <pc:spChg chg="add del mod">
          <ac:chgData name="Mohammed Shehada" userId="eef79b639ce26268" providerId="LiveId" clId="{75CD3116-1B54-414E-B41C-2153B847D703}" dt="2023-06-08T06:17:05.072" v="670"/>
          <ac:spMkLst>
            <pc:docMk/>
            <pc:sldMk cId="3133382415" sldId="336"/>
            <ac:spMk id="18" creationId="{2F3757B4-3CC0-696C-34E2-8E132D63F27F}"/>
          </ac:spMkLst>
        </pc:spChg>
        <pc:spChg chg="add del mod">
          <ac:chgData name="Mohammed Shehada" userId="eef79b639ce26268" providerId="LiveId" clId="{75CD3116-1B54-414E-B41C-2153B847D703}" dt="2023-06-12T06:54:36.642" v="864" actId="478"/>
          <ac:spMkLst>
            <pc:docMk/>
            <pc:sldMk cId="3133382415" sldId="336"/>
            <ac:spMk id="18" creationId="{C7A81C45-4E97-EFDC-A2B8-A2316B0EEF19}"/>
          </ac:spMkLst>
        </pc:spChg>
        <pc:spChg chg="add del mod">
          <ac:chgData name="Mohammed Shehada" userId="eef79b639ce26268" providerId="LiveId" clId="{75CD3116-1B54-414E-B41C-2153B847D703}" dt="2023-06-12T06:54:36.642" v="864" actId="478"/>
          <ac:spMkLst>
            <pc:docMk/>
            <pc:sldMk cId="3133382415" sldId="336"/>
            <ac:spMk id="19" creationId="{50FB9B48-4C93-978E-9E2B-FDE9000FCA0B}"/>
          </ac:spMkLst>
        </pc:spChg>
        <pc:spChg chg="add del mod">
          <ac:chgData name="Mohammed Shehada" userId="eef79b639ce26268" providerId="LiveId" clId="{75CD3116-1B54-414E-B41C-2153B847D703}" dt="2023-06-08T06:17:05.072" v="670"/>
          <ac:spMkLst>
            <pc:docMk/>
            <pc:sldMk cId="3133382415" sldId="336"/>
            <ac:spMk id="19" creationId="{792D9EA3-C819-47BE-629A-6F34E083B644}"/>
          </ac:spMkLst>
        </pc:spChg>
        <pc:spChg chg="add del mod">
          <ac:chgData name="Mohammed Shehada" userId="eef79b639ce26268" providerId="LiveId" clId="{75CD3116-1B54-414E-B41C-2153B847D703}" dt="2023-06-12T06:51:15.950" v="829" actId="478"/>
          <ac:spMkLst>
            <pc:docMk/>
            <pc:sldMk cId="3133382415" sldId="336"/>
            <ac:spMk id="20" creationId="{95E3E1FE-9AE6-1349-AD90-3898AB382B74}"/>
          </ac:spMkLst>
        </pc:spChg>
        <pc:spChg chg="add del mod">
          <ac:chgData name="Mohammed Shehada" userId="eef79b639ce26268" providerId="LiveId" clId="{75CD3116-1B54-414E-B41C-2153B847D703}" dt="2023-06-08T06:17:05.072" v="670"/>
          <ac:spMkLst>
            <pc:docMk/>
            <pc:sldMk cId="3133382415" sldId="336"/>
            <ac:spMk id="20" creationId="{A5301911-575F-1051-DCB2-C528ECECF763}"/>
          </ac:spMkLst>
        </pc:spChg>
        <pc:spChg chg="add del mod">
          <ac:chgData name="Mohammed Shehada" userId="eef79b639ce26268" providerId="LiveId" clId="{75CD3116-1B54-414E-B41C-2153B847D703}" dt="2023-06-12T06:51:15.950" v="829" actId="478"/>
          <ac:spMkLst>
            <pc:docMk/>
            <pc:sldMk cId="3133382415" sldId="336"/>
            <ac:spMk id="21" creationId="{A574BA7C-EE67-4EE6-BF00-75F71B42F059}"/>
          </ac:spMkLst>
        </pc:spChg>
        <pc:spChg chg="add del mod">
          <ac:chgData name="Mohammed Shehada" userId="eef79b639ce26268" providerId="LiveId" clId="{75CD3116-1B54-414E-B41C-2153B847D703}" dt="2023-06-08T06:21:34.881" v="709"/>
          <ac:spMkLst>
            <pc:docMk/>
            <pc:sldMk cId="3133382415" sldId="336"/>
            <ac:spMk id="21" creationId="{D2ED22DB-ABDE-4B8D-170F-1C5855C94F47}"/>
          </ac:spMkLst>
        </pc:spChg>
        <pc:spChg chg="add del mod">
          <ac:chgData name="Mohammed Shehada" userId="eef79b639ce26268" providerId="LiveId" clId="{75CD3116-1B54-414E-B41C-2153B847D703}" dt="2023-06-12T06:51:15.950" v="829" actId="478"/>
          <ac:spMkLst>
            <pc:docMk/>
            <pc:sldMk cId="3133382415" sldId="336"/>
            <ac:spMk id="22" creationId="{8C36CA0D-993F-5E64-AB51-962B6FFBD866}"/>
          </ac:spMkLst>
        </pc:spChg>
        <pc:spChg chg="add del mod">
          <ac:chgData name="Mohammed Shehada" userId="eef79b639ce26268" providerId="LiveId" clId="{75CD3116-1B54-414E-B41C-2153B847D703}" dt="2023-06-12T06:51:15.950" v="829" actId="478"/>
          <ac:spMkLst>
            <pc:docMk/>
            <pc:sldMk cId="3133382415" sldId="336"/>
            <ac:spMk id="23" creationId="{5DB129BF-175A-2617-80F8-5D393990F859}"/>
          </ac:spMkLst>
        </pc:spChg>
        <pc:spChg chg="add del mod">
          <ac:chgData name="Mohammed Shehada" userId="eef79b639ce26268" providerId="LiveId" clId="{75CD3116-1B54-414E-B41C-2153B847D703}" dt="2023-06-12T06:51:15.950" v="829" actId="478"/>
          <ac:spMkLst>
            <pc:docMk/>
            <pc:sldMk cId="3133382415" sldId="336"/>
            <ac:spMk id="24" creationId="{8D84D7CB-ACA7-AAB7-C06A-9C86A3551B60}"/>
          </ac:spMkLst>
        </pc:spChg>
        <pc:spChg chg="add mod">
          <ac:chgData name="Mohammed Shehada" userId="eef79b639ce26268" providerId="LiveId" clId="{75CD3116-1B54-414E-B41C-2153B847D703}" dt="2023-06-12T06:54:53.413" v="868" actId="571"/>
          <ac:spMkLst>
            <pc:docMk/>
            <pc:sldMk cId="3133382415" sldId="336"/>
            <ac:spMk id="25" creationId="{C5B92F1C-41C1-8E4C-66EC-7758E591EA5F}"/>
          </ac:spMkLst>
        </pc:spChg>
        <pc:spChg chg="add mod">
          <ac:chgData name="Mohammed Shehada" userId="eef79b639ce26268" providerId="LiveId" clId="{75CD3116-1B54-414E-B41C-2153B847D703}" dt="2023-06-12T06:54:58.246" v="870" actId="571"/>
          <ac:spMkLst>
            <pc:docMk/>
            <pc:sldMk cId="3133382415" sldId="336"/>
            <ac:spMk id="26" creationId="{92386DC9-0DD1-89C9-FFED-F33836DD8DAE}"/>
          </ac:spMkLst>
        </pc:spChg>
        <pc:spChg chg="add mod">
          <ac:chgData name="Mohammed Shehada" userId="eef79b639ce26268" providerId="LiveId" clId="{75CD3116-1B54-414E-B41C-2153B847D703}" dt="2023-06-12T07:11:00.110" v="878" actId="571"/>
          <ac:spMkLst>
            <pc:docMk/>
            <pc:sldMk cId="3133382415" sldId="336"/>
            <ac:spMk id="27" creationId="{C67D249A-3FED-F5EA-A345-68E52960B0E0}"/>
          </ac:spMkLst>
        </pc:spChg>
        <pc:picChg chg="mod">
          <ac:chgData name="Mohammed Shehada" userId="eef79b639ce26268" providerId="LiveId" clId="{75CD3116-1B54-414E-B41C-2153B847D703}" dt="2023-06-08T06:14:25.013" v="649" actId="1076"/>
          <ac:picMkLst>
            <pc:docMk/>
            <pc:sldMk cId="3133382415" sldId="336"/>
            <ac:picMk id="8" creationId="{8E21FD69-7FAD-4BB7-9632-0474FCA5DCE1}"/>
          </ac:picMkLst>
        </pc:picChg>
        <pc:picChg chg="del">
          <ac:chgData name="Mohammed Shehada" userId="eef79b639ce26268" providerId="LiveId" clId="{75CD3116-1B54-414E-B41C-2153B847D703}" dt="2023-06-14T09:57:24.956" v="1920" actId="478"/>
          <ac:picMkLst>
            <pc:docMk/>
            <pc:sldMk cId="3133382415" sldId="336"/>
            <ac:picMk id="9" creationId="{E87B6948-B098-4D7E-AF08-6DB08EB629A1}"/>
          </ac:picMkLst>
        </pc:picChg>
        <pc:picChg chg="mod">
          <ac:chgData name="Mohammed Shehada" userId="eef79b639ce26268" providerId="LiveId" clId="{75CD3116-1B54-414E-B41C-2153B847D703}" dt="2023-06-08T06:14:23.479" v="648" actId="1076"/>
          <ac:picMkLst>
            <pc:docMk/>
            <pc:sldMk cId="3133382415" sldId="336"/>
            <ac:picMk id="1026" creationId="{4E73CBC5-4D17-45DF-AD55-2A9088B3191D}"/>
          </ac:picMkLst>
        </pc:picChg>
      </pc:sldChg>
      <pc:sldChg chg="delSp modSp mo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3419585251" sldId="337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3419585251" sldId="337"/>
            <ac:spMk id="2" creationId="{E06666B6-9586-CF42-82D6-97B13E7733C9}"/>
          </ac:spMkLst>
        </pc:spChg>
        <pc:spChg chg="mod">
          <ac:chgData name="Mohammed Shehada" userId="eef79b639ce26268" providerId="LiveId" clId="{75CD3116-1B54-414E-B41C-2153B847D703}" dt="2023-07-10T05:06:44.688" v="3253" actId="1076"/>
          <ac:spMkLst>
            <pc:docMk/>
            <pc:sldMk cId="3419585251" sldId="337"/>
            <ac:spMk id="6" creationId="{889C2BF2-72CD-DB42-AFA0-1AB16E926F2B}"/>
          </ac:spMkLst>
        </pc:spChg>
        <pc:picChg chg="mod modCrop">
          <ac:chgData name="Mohammed Shehada" userId="eef79b639ce26268" providerId="LiveId" clId="{75CD3116-1B54-414E-B41C-2153B847D703}" dt="2023-07-10T10:10:37.440" v="3488" actId="732"/>
          <ac:picMkLst>
            <pc:docMk/>
            <pc:sldMk cId="3419585251" sldId="337"/>
            <ac:picMk id="5" creationId="{579B160E-8BC5-4446-8A2D-03CBAE9019BF}"/>
          </ac:picMkLst>
        </pc:picChg>
        <pc:picChg chg="del">
          <ac:chgData name="Mohammed Shehada" userId="eef79b639ce26268" providerId="LiveId" clId="{75CD3116-1B54-414E-B41C-2153B847D703}" dt="2023-06-14T09:50:49.716" v="1871" actId="478"/>
          <ac:picMkLst>
            <pc:docMk/>
            <pc:sldMk cId="3419585251" sldId="337"/>
            <ac:picMk id="7" creationId="{01B4F5DD-B6AF-4345-8D89-B0DE5FC72C81}"/>
          </ac:picMkLst>
        </pc:picChg>
      </pc:sldChg>
      <pc:sldChg chg="delSp modSp mo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1407121315" sldId="339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1407121315" sldId="339"/>
            <ac:spMk id="2" creationId="{E06666B6-9586-CF42-82D6-97B13E7733C9}"/>
          </ac:spMkLst>
        </pc:spChg>
        <pc:spChg chg="mod">
          <ac:chgData name="Mohammed Shehada" userId="eef79b639ce26268" providerId="LiveId" clId="{75CD3116-1B54-414E-B41C-2153B847D703}" dt="2023-06-14T10:08:39.508" v="1972" actId="113"/>
          <ac:spMkLst>
            <pc:docMk/>
            <pc:sldMk cId="1407121315" sldId="339"/>
            <ac:spMk id="6" creationId="{889C2BF2-72CD-DB42-AFA0-1AB16E926F2B}"/>
          </ac:spMkLst>
        </pc:spChg>
        <pc:picChg chg="mod modCrop">
          <ac:chgData name="Mohammed Shehada" userId="eef79b639ce26268" providerId="LiveId" clId="{75CD3116-1B54-414E-B41C-2153B847D703}" dt="2023-07-10T10:10:43.911" v="3489" actId="732"/>
          <ac:picMkLst>
            <pc:docMk/>
            <pc:sldMk cId="1407121315" sldId="339"/>
            <ac:picMk id="4" creationId="{D12F8659-D639-4AC1-A625-D0450DB83879}"/>
          </ac:picMkLst>
        </pc:picChg>
        <pc:picChg chg="del">
          <ac:chgData name="Mohammed Shehada" userId="eef79b639ce26268" providerId="LiveId" clId="{75CD3116-1B54-414E-B41C-2153B847D703}" dt="2023-06-14T09:50:51.705" v="1872" actId="478"/>
          <ac:picMkLst>
            <pc:docMk/>
            <pc:sldMk cId="1407121315" sldId="339"/>
            <ac:picMk id="5" creationId="{346916AE-148E-48BA-BC8B-037ABDF31788}"/>
          </ac:picMkLst>
        </pc:picChg>
      </pc:sldChg>
      <pc:sldChg chg="delSp modSp mo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3884075816" sldId="340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3884075816" sldId="340"/>
            <ac:spMk id="2" creationId="{E06666B6-9586-CF42-82D6-97B13E7733C9}"/>
          </ac:spMkLst>
        </pc:spChg>
        <pc:spChg chg="mod">
          <ac:chgData name="Mohammed Shehada" userId="eef79b639ce26268" providerId="LiveId" clId="{75CD3116-1B54-414E-B41C-2153B847D703}" dt="2023-07-10T05:06:52.297" v="3255" actId="1076"/>
          <ac:spMkLst>
            <pc:docMk/>
            <pc:sldMk cId="3884075816" sldId="340"/>
            <ac:spMk id="6" creationId="{889C2BF2-72CD-DB42-AFA0-1AB16E926F2B}"/>
          </ac:spMkLst>
        </pc:spChg>
        <pc:picChg chg="mod modCrop">
          <ac:chgData name="Mohammed Shehada" userId="eef79b639ce26268" providerId="LiveId" clId="{75CD3116-1B54-414E-B41C-2153B847D703}" dt="2023-07-10T10:10:50.067" v="3490" actId="732"/>
          <ac:picMkLst>
            <pc:docMk/>
            <pc:sldMk cId="3884075816" sldId="340"/>
            <ac:picMk id="5" creationId="{F9D4E5EB-8A82-4D92-ADDE-2FDCDFA11734}"/>
          </ac:picMkLst>
        </pc:picChg>
        <pc:picChg chg="del">
          <ac:chgData name="Mohammed Shehada" userId="eef79b639ce26268" providerId="LiveId" clId="{75CD3116-1B54-414E-B41C-2153B847D703}" dt="2023-06-14T09:50:53.862" v="1873" actId="478"/>
          <ac:picMkLst>
            <pc:docMk/>
            <pc:sldMk cId="3884075816" sldId="340"/>
            <ac:picMk id="7" creationId="{D139D10D-E5D9-4060-AA0A-2821D17C6FDD}"/>
          </ac:picMkLst>
        </pc:picChg>
      </pc:sldChg>
      <pc:sldChg chg="addSp delSp modSp mo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3293391999" sldId="341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3293391999" sldId="341"/>
            <ac:spMk id="2" creationId="{E06666B6-9586-CF42-82D6-97B13E7733C9}"/>
          </ac:spMkLst>
        </pc:spChg>
        <pc:spChg chg="add del mod">
          <ac:chgData name="Mohammed Shehada" userId="eef79b639ce26268" providerId="LiveId" clId="{75CD3116-1B54-414E-B41C-2153B847D703}" dt="2023-07-10T05:06:40.125" v="3251" actId="1076"/>
          <ac:spMkLst>
            <pc:docMk/>
            <pc:sldMk cId="3293391999" sldId="341"/>
            <ac:spMk id="6" creationId="{889C2BF2-72CD-DB42-AFA0-1AB16E926F2B}"/>
          </ac:spMkLst>
        </pc:spChg>
        <pc:picChg chg="add del mod modCrop">
          <ac:chgData name="Mohammed Shehada" userId="eef79b639ce26268" providerId="LiveId" clId="{75CD3116-1B54-414E-B41C-2153B847D703}" dt="2023-07-10T10:10:28.539" v="3487" actId="732"/>
          <ac:picMkLst>
            <pc:docMk/>
            <pc:sldMk cId="3293391999" sldId="341"/>
            <ac:picMk id="4" creationId="{79F0838B-B9CB-45CF-8A5F-6BFA1295C211}"/>
          </ac:picMkLst>
        </pc:picChg>
        <pc:picChg chg="add del">
          <ac:chgData name="Mohammed Shehada" userId="eef79b639ce26268" providerId="LiveId" clId="{75CD3116-1B54-414E-B41C-2153B847D703}" dt="2023-06-14T09:50:47.219" v="1870" actId="478"/>
          <ac:picMkLst>
            <pc:docMk/>
            <pc:sldMk cId="3293391999" sldId="341"/>
            <ac:picMk id="5" creationId="{6DA12792-B504-4933-9F93-096CA7B433CB}"/>
          </ac:picMkLst>
        </pc:picChg>
      </pc:sldChg>
      <pc:sldChg chg="delSp modSp mod ord modTransition modClrScheme modShow chgLayout">
        <pc:chgData name="Mohammed Shehada" userId="eef79b639ce26268" providerId="LiveId" clId="{75CD3116-1B54-414E-B41C-2153B847D703}" dt="2023-07-10T11:19:04.479" v="3578"/>
        <pc:sldMkLst>
          <pc:docMk/>
          <pc:sldMk cId="3146038962" sldId="342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3146038962" sldId="342"/>
            <ac:spMk id="2" creationId="{E06666B6-9586-CF42-82D6-97B13E7733C9}"/>
          </ac:spMkLst>
        </pc:spChg>
        <pc:picChg chg="del">
          <ac:chgData name="Mohammed Shehada" userId="eef79b639ce26268" providerId="LiveId" clId="{75CD3116-1B54-414E-B41C-2153B847D703}" dt="2023-06-14T09:51:02.790" v="1877" actId="478"/>
          <ac:picMkLst>
            <pc:docMk/>
            <pc:sldMk cId="3146038962" sldId="342"/>
            <ac:picMk id="12" creationId="{46435843-754A-47EB-9054-95A7499D18B8}"/>
          </ac:picMkLst>
        </pc:picChg>
      </pc:sldChg>
      <pc:sldChg chg="delSp modSp mod modTransition modClrScheme modShow chgLayout">
        <pc:chgData name="Mohammed Shehada" userId="eef79b639ce26268" providerId="LiveId" clId="{75CD3116-1B54-414E-B41C-2153B847D703}" dt="2023-07-10T11:19:04.479" v="3578"/>
        <pc:sldMkLst>
          <pc:docMk/>
          <pc:sldMk cId="1813945750" sldId="343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1813945750" sldId="343"/>
            <ac:spMk id="2" creationId="{E06666B6-9586-CF42-82D6-97B13E7733C9}"/>
          </ac:spMkLst>
        </pc:spChg>
        <pc:picChg chg="del">
          <ac:chgData name="Mohammed Shehada" userId="eef79b639ce26268" providerId="LiveId" clId="{75CD3116-1B54-414E-B41C-2153B847D703}" dt="2023-06-14T09:50:58.760" v="1875" actId="478"/>
          <ac:picMkLst>
            <pc:docMk/>
            <pc:sldMk cId="1813945750" sldId="343"/>
            <ac:picMk id="7" creationId="{04E7978E-E637-4BA8-BF9D-41E305C9CA8E}"/>
          </ac:picMkLst>
        </pc:picChg>
      </pc:sldChg>
      <pc:sldChg chg="del">
        <pc:chgData name="Mohammed Shehada" userId="eef79b639ce26268" providerId="LiveId" clId="{75CD3116-1B54-414E-B41C-2153B847D703}" dt="2023-06-12T07:21:08.066" v="1037" actId="47"/>
        <pc:sldMkLst>
          <pc:docMk/>
          <pc:sldMk cId="1303537201" sldId="344"/>
        </pc:sldMkLst>
      </pc:sldChg>
      <pc:sldChg chg="del">
        <pc:chgData name="Mohammed Shehada" userId="eef79b639ce26268" providerId="LiveId" clId="{75CD3116-1B54-414E-B41C-2153B847D703}" dt="2023-06-12T06:06:00.865" v="793" actId="47"/>
        <pc:sldMkLst>
          <pc:docMk/>
          <pc:sldMk cId="3995524722" sldId="345"/>
        </pc:sldMkLst>
      </pc:sldChg>
      <pc:sldChg chg="delSp modSp del mod modClrScheme chgLayout">
        <pc:chgData name="Mohammed Shehada" userId="eef79b639ce26268" providerId="LiveId" clId="{75CD3116-1B54-414E-B41C-2153B847D703}" dt="2023-06-20T05:47:26.464" v="3169" actId="47"/>
        <pc:sldMkLst>
          <pc:docMk/>
          <pc:sldMk cId="4019776551" sldId="346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4019776551" sldId="346"/>
            <ac:spMk id="2" creationId="{E06666B6-9586-CF42-82D6-97B13E7733C9}"/>
          </ac:spMkLst>
        </pc:spChg>
        <pc:spChg chg="mod">
          <ac:chgData name="Mohammed Shehada" userId="eef79b639ce26268" providerId="LiveId" clId="{75CD3116-1B54-414E-B41C-2153B847D703}" dt="2023-06-14T10:18:22.726" v="2051" actId="113"/>
          <ac:spMkLst>
            <pc:docMk/>
            <pc:sldMk cId="4019776551" sldId="346"/>
            <ac:spMk id="6" creationId="{889C2BF2-72CD-DB42-AFA0-1AB16E926F2B}"/>
          </ac:spMkLst>
        </pc:spChg>
        <pc:spChg chg="mod">
          <ac:chgData name="Mohammed Shehada" userId="eef79b639ce26268" providerId="LiveId" clId="{75CD3116-1B54-414E-B41C-2153B847D703}" dt="2023-06-13T07:35:03.942" v="1383" actId="20577"/>
          <ac:spMkLst>
            <pc:docMk/>
            <pc:sldMk cId="4019776551" sldId="346"/>
            <ac:spMk id="8" creationId="{64A15509-2D7F-430C-8CDD-5BE5091E74DA}"/>
          </ac:spMkLst>
        </pc:spChg>
        <pc:picChg chg="del">
          <ac:chgData name="Mohammed Shehada" userId="eef79b639ce26268" providerId="LiveId" clId="{75CD3116-1B54-414E-B41C-2153B847D703}" dt="2023-06-14T09:57:23.248" v="1919" actId="478"/>
          <ac:picMkLst>
            <pc:docMk/>
            <pc:sldMk cId="4019776551" sldId="346"/>
            <ac:picMk id="9" creationId="{0E87796A-7E8D-4193-B0A6-A579215C1237}"/>
          </ac:picMkLst>
        </pc:picChg>
      </pc:sldChg>
      <pc:sldChg chg="delSp modSp mod or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85807464" sldId="347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85807464" sldId="347"/>
            <ac:spMk id="2" creationId="{E06666B6-9586-CF42-82D6-97B13E7733C9}"/>
          </ac:spMkLst>
        </pc:spChg>
        <pc:picChg chg="del">
          <ac:chgData name="Mohammed Shehada" userId="eef79b639ce26268" providerId="LiveId" clId="{75CD3116-1B54-414E-B41C-2153B847D703}" dt="2023-06-14T09:57:44.936" v="1924" actId="478"/>
          <ac:picMkLst>
            <pc:docMk/>
            <pc:sldMk cId="85807464" sldId="347"/>
            <ac:picMk id="9" creationId="{DBEBE07C-00C3-4A81-8CA1-5FF3C1FCB30B}"/>
          </ac:picMkLst>
        </pc:picChg>
      </pc:sldChg>
      <pc:sldChg chg="addSp delSp modSp add del mo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1752526791" sldId="348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1752526791" sldId="348"/>
            <ac:spMk id="2" creationId="{E06666B6-9586-CF42-82D6-97B13E7733C9}"/>
          </ac:spMkLst>
        </pc:spChg>
        <pc:spChg chg="mod">
          <ac:chgData name="Mohammed Shehada" userId="eef79b639ce26268" providerId="LiveId" clId="{75CD3116-1B54-414E-B41C-2153B847D703}" dt="2023-06-19T04:55:52.498" v="2111" actId="20577"/>
          <ac:spMkLst>
            <pc:docMk/>
            <pc:sldMk cId="1752526791" sldId="348"/>
            <ac:spMk id="6" creationId="{889C2BF2-72CD-DB42-AFA0-1AB16E926F2B}"/>
          </ac:spMkLst>
        </pc:spChg>
        <pc:picChg chg="add mod">
          <ac:chgData name="Mohammed Shehada" userId="eef79b639ce26268" providerId="LiveId" clId="{75CD3116-1B54-414E-B41C-2153B847D703}" dt="2023-06-20T07:28:57.095" v="3212" actId="14100"/>
          <ac:picMkLst>
            <pc:docMk/>
            <pc:sldMk cId="1752526791" sldId="348"/>
            <ac:picMk id="3" creationId="{8B6613F0-87B0-4FF7-BA02-D970A0D05F5F}"/>
          </ac:picMkLst>
        </pc:picChg>
        <pc:picChg chg="del">
          <ac:chgData name="Mohammed Shehada" userId="eef79b639ce26268" providerId="LiveId" clId="{75CD3116-1B54-414E-B41C-2153B847D703}" dt="2023-06-14T09:57:28.763" v="1921" actId="478"/>
          <ac:picMkLst>
            <pc:docMk/>
            <pc:sldMk cId="1752526791" sldId="348"/>
            <ac:picMk id="9" creationId="{0E87796A-7E8D-4193-B0A6-A579215C1237}"/>
          </ac:picMkLst>
        </pc:picChg>
        <pc:picChg chg="del">
          <ac:chgData name="Mohammed Shehada" userId="eef79b639ce26268" providerId="LiveId" clId="{75CD3116-1B54-414E-B41C-2153B847D703}" dt="2023-06-19T04:54:20.251" v="2083" actId="478"/>
          <ac:picMkLst>
            <pc:docMk/>
            <pc:sldMk cId="1752526791" sldId="348"/>
            <ac:picMk id="1026" creationId="{8CB6E553-53A8-46F7-8D4E-76F70CE3AE68}"/>
          </ac:picMkLst>
        </pc:picChg>
        <pc:picChg chg="add del mod">
          <ac:chgData name="Mohammed Shehada" userId="eef79b639ce26268" providerId="LiveId" clId="{75CD3116-1B54-414E-B41C-2153B847D703}" dt="2023-06-19T04:55:03.088" v="2087" actId="478"/>
          <ac:picMkLst>
            <pc:docMk/>
            <pc:sldMk cId="1752526791" sldId="348"/>
            <ac:picMk id="1028" creationId="{7DAF0A48-5B33-1E3A-935A-D1559AD86A27}"/>
          </ac:picMkLst>
        </pc:picChg>
        <pc:picChg chg="add mod">
          <ac:chgData name="Mohammed Shehada" userId="eef79b639ce26268" providerId="LiveId" clId="{75CD3116-1B54-414E-B41C-2153B847D703}" dt="2023-07-10T09:00:36.262" v="3395"/>
          <ac:picMkLst>
            <pc:docMk/>
            <pc:sldMk cId="1752526791" sldId="348"/>
            <ac:picMk id="1030" creationId="{1A82C0C9-B301-D92E-396F-3FA749A6B22D}"/>
          </ac:picMkLst>
        </pc:picChg>
        <pc:picChg chg="add del mod">
          <ac:chgData name="Mohammed Shehada" userId="eef79b639ce26268" providerId="LiveId" clId="{75CD3116-1B54-414E-B41C-2153B847D703}" dt="2023-06-19T04:56:26.988" v="2122" actId="478"/>
          <ac:picMkLst>
            <pc:docMk/>
            <pc:sldMk cId="1752526791" sldId="348"/>
            <ac:picMk id="1032" creationId="{032931B1-762D-5CA8-FC4F-DDAFA1230CD0}"/>
          </ac:picMkLst>
        </pc:picChg>
      </pc:sldChg>
      <pc:sldChg chg="delSp modSp del mod modClrScheme chgLayout">
        <pc:chgData name="Mohammed Shehada" userId="eef79b639ce26268" providerId="LiveId" clId="{75CD3116-1B54-414E-B41C-2153B847D703}" dt="2023-06-19T04:56:48.380" v="2125" actId="47"/>
        <pc:sldMkLst>
          <pc:docMk/>
          <pc:sldMk cId="3771095653" sldId="349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3771095653" sldId="349"/>
            <ac:spMk id="2" creationId="{E06666B6-9586-CF42-82D6-97B13E7733C9}"/>
          </ac:spMkLst>
        </pc:spChg>
        <pc:spChg chg="mod">
          <ac:chgData name="Mohammed Shehada" userId="eef79b639ce26268" providerId="LiveId" clId="{75CD3116-1B54-414E-B41C-2153B847D703}" dt="2023-06-14T10:18:29.849" v="2053" actId="113"/>
          <ac:spMkLst>
            <pc:docMk/>
            <pc:sldMk cId="3771095653" sldId="349"/>
            <ac:spMk id="6" creationId="{889C2BF2-72CD-DB42-AFA0-1AB16E926F2B}"/>
          </ac:spMkLst>
        </pc:spChg>
        <pc:picChg chg="del">
          <ac:chgData name="Mohammed Shehada" userId="eef79b639ce26268" providerId="LiveId" clId="{75CD3116-1B54-414E-B41C-2153B847D703}" dt="2023-06-14T09:57:30.192" v="1922" actId="478"/>
          <ac:picMkLst>
            <pc:docMk/>
            <pc:sldMk cId="3771095653" sldId="349"/>
            <ac:picMk id="9" creationId="{DBEBE07C-00C3-4A81-8CA1-5FF3C1FCB30B}"/>
          </ac:picMkLst>
        </pc:picChg>
      </pc:sldChg>
      <pc:sldChg chg="delSp modSp add del mod modClrScheme chgLayout">
        <pc:chgData name="Mohammed Shehada" userId="eef79b639ce26268" providerId="LiveId" clId="{75CD3116-1B54-414E-B41C-2153B847D703}" dt="2023-06-19T04:56:55.725" v="2128" actId="47"/>
        <pc:sldMkLst>
          <pc:docMk/>
          <pc:sldMk cId="2236387167" sldId="350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2236387167" sldId="350"/>
            <ac:spMk id="2" creationId="{44AF95CD-08AD-ED40-96B2-68F46334724D}"/>
          </ac:spMkLst>
        </pc:spChg>
        <pc:picChg chg="del">
          <ac:chgData name="Mohammed Shehada" userId="eef79b639ce26268" providerId="LiveId" clId="{75CD3116-1B54-414E-B41C-2153B847D703}" dt="2023-06-14T09:57:43.321" v="1923" actId="478"/>
          <ac:picMkLst>
            <pc:docMk/>
            <pc:sldMk cId="2236387167" sldId="350"/>
            <ac:picMk id="7" creationId="{1D298761-222A-41BA-8FBA-91744B522CA6}"/>
          </ac:picMkLst>
        </pc:picChg>
      </pc:sldChg>
      <pc:sldChg chg="addSp delSp modSp mod ord modTransition modClrScheme delAnim modAnim chgLayout">
        <pc:chgData name="Mohammed Shehada" userId="eef79b639ce26268" providerId="LiveId" clId="{75CD3116-1B54-414E-B41C-2153B847D703}" dt="2023-07-10T11:19:04.479" v="3578"/>
        <pc:sldMkLst>
          <pc:docMk/>
          <pc:sldMk cId="1033074198" sldId="351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1033074198" sldId="351"/>
            <ac:spMk id="2" creationId="{E06666B6-9586-CF42-82D6-97B13E7733C9}"/>
          </ac:spMkLst>
        </pc:spChg>
        <pc:spChg chg="mod">
          <ac:chgData name="Mohammed Shehada" userId="eef79b639ce26268" providerId="LiveId" clId="{75CD3116-1B54-414E-B41C-2153B847D703}" dt="2023-06-14T10:23:49.001" v="2054" actId="207"/>
          <ac:spMkLst>
            <pc:docMk/>
            <pc:sldMk cId="1033074198" sldId="351"/>
            <ac:spMk id="3" creationId="{E3D3A8BC-0EC7-4D2D-A535-D59DAB61E9C7}"/>
          </ac:spMkLst>
        </pc:spChg>
        <pc:spChg chg="mod">
          <ac:chgData name="Mohammed Shehada" userId="eef79b639ce26268" providerId="LiveId" clId="{75CD3116-1B54-414E-B41C-2153B847D703}" dt="2023-06-14T10:23:57.996" v="2056" actId="14100"/>
          <ac:spMkLst>
            <pc:docMk/>
            <pc:sldMk cId="1033074198" sldId="351"/>
            <ac:spMk id="4" creationId="{0A1B4947-A6B7-4D6D-AD4F-BE6A7B1DFE6C}"/>
          </ac:spMkLst>
        </pc:spChg>
        <pc:spChg chg="mod">
          <ac:chgData name="Mohammed Shehada" userId="eef79b639ce26268" providerId="LiveId" clId="{75CD3116-1B54-414E-B41C-2153B847D703}" dt="2023-06-14T10:23:54.459" v="2055" actId="207"/>
          <ac:spMkLst>
            <pc:docMk/>
            <pc:sldMk cId="1033074198" sldId="351"/>
            <ac:spMk id="7" creationId="{8B54DB5C-882A-4C8F-84A1-ED9EF7C1167E}"/>
          </ac:spMkLst>
        </pc:spChg>
        <pc:spChg chg="mod">
          <ac:chgData name="Mohammed Shehada" userId="eef79b639ce26268" providerId="LiveId" clId="{75CD3116-1B54-414E-B41C-2153B847D703}" dt="2023-06-14T10:24:15.183" v="2058" actId="207"/>
          <ac:spMkLst>
            <pc:docMk/>
            <pc:sldMk cId="1033074198" sldId="351"/>
            <ac:spMk id="8" creationId="{DA1B458D-D95C-458A-8BC7-D39A9ED01E86}"/>
          </ac:spMkLst>
        </pc:spChg>
        <pc:spChg chg="mod">
          <ac:chgData name="Mohammed Shehada" userId="eef79b639ce26268" providerId="LiveId" clId="{75CD3116-1B54-414E-B41C-2153B847D703}" dt="2023-06-14T10:25:36.998" v="2071" actId="207"/>
          <ac:spMkLst>
            <pc:docMk/>
            <pc:sldMk cId="1033074198" sldId="351"/>
            <ac:spMk id="10" creationId="{8A4DE5FF-B76F-4E72-A637-9D9C02D313FD}"/>
          </ac:spMkLst>
        </pc:spChg>
        <pc:spChg chg="mod">
          <ac:chgData name="Mohammed Shehada" userId="eef79b639ce26268" providerId="LiveId" clId="{75CD3116-1B54-414E-B41C-2153B847D703}" dt="2023-06-14T10:25:44.708" v="2072" actId="207"/>
          <ac:spMkLst>
            <pc:docMk/>
            <pc:sldMk cId="1033074198" sldId="351"/>
            <ac:spMk id="11" creationId="{06D53FCD-19B6-44AC-8205-1434A0AF6A92}"/>
          </ac:spMkLst>
        </pc:spChg>
        <pc:spChg chg="mod">
          <ac:chgData name="Mohammed Shehada" userId="eef79b639ce26268" providerId="LiveId" clId="{75CD3116-1B54-414E-B41C-2153B847D703}" dt="2023-06-14T10:25:57.283" v="2073" actId="207"/>
          <ac:spMkLst>
            <pc:docMk/>
            <pc:sldMk cId="1033074198" sldId="351"/>
            <ac:spMk id="12" creationId="{95C24EC7-136F-4AE1-B9B3-EAAEA3DA397F}"/>
          </ac:spMkLst>
        </pc:spChg>
        <pc:spChg chg="mod">
          <ac:chgData name="Mohammed Shehada" userId="eef79b639ce26268" providerId="LiveId" clId="{75CD3116-1B54-414E-B41C-2153B847D703}" dt="2023-06-14T10:26:00.042" v="2074" actId="14100"/>
          <ac:spMkLst>
            <pc:docMk/>
            <pc:sldMk cId="1033074198" sldId="351"/>
            <ac:spMk id="13" creationId="{788FDBCB-911E-4D7D-BDB0-5291CEA81D8E}"/>
          </ac:spMkLst>
        </pc:spChg>
        <pc:spChg chg="del mod">
          <ac:chgData name="Mohammed Shehada" userId="eef79b639ce26268" providerId="LiveId" clId="{75CD3116-1B54-414E-B41C-2153B847D703}" dt="2023-06-14T10:24:31.141" v="2062" actId="21"/>
          <ac:spMkLst>
            <pc:docMk/>
            <pc:sldMk cId="1033074198" sldId="351"/>
            <ac:spMk id="14" creationId="{B7EA90F3-6E4D-433B-A4E9-344B92B29E04}"/>
          </ac:spMkLst>
        </pc:spChg>
        <pc:spChg chg="add mod">
          <ac:chgData name="Mohammed Shehada" userId="eef79b639ce26268" providerId="LiveId" clId="{75CD3116-1B54-414E-B41C-2153B847D703}" dt="2023-06-14T10:24:37.931" v="2066" actId="1076"/>
          <ac:spMkLst>
            <pc:docMk/>
            <pc:sldMk cId="1033074198" sldId="351"/>
            <ac:spMk id="18" creationId="{83073E4A-95A1-CA0F-AC91-C57AF69FF787}"/>
          </ac:spMkLst>
        </pc:spChg>
        <pc:spChg chg="mod">
          <ac:chgData name="Mohammed Shehada" userId="eef79b639ce26268" providerId="LiveId" clId="{75CD3116-1B54-414E-B41C-2153B847D703}" dt="2023-06-14T10:26:05.990" v="2075" actId="14100"/>
          <ac:spMkLst>
            <pc:docMk/>
            <pc:sldMk cId="1033074198" sldId="351"/>
            <ac:spMk id="26" creationId="{558A8BDF-CB4A-495F-89EE-CA4FAACAF31F}"/>
          </ac:spMkLst>
        </pc:spChg>
        <pc:picChg chg="del">
          <ac:chgData name="Mohammed Shehada" userId="eef79b639ce26268" providerId="LiveId" clId="{75CD3116-1B54-414E-B41C-2153B847D703}" dt="2023-06-14T09:57:46.823" v="1925" actId="478"/>
          <ac:picMkLst>
            <pc:docMk/>
            <pc:sldMk cId="1033074198" sldId="351"/>
            <ac:picMk id="9" creationId="{DBEBE07C-00C3-4A81-8CA1-5FF3C1FCB30B}"/>
          </ac:picMkLst>
        </pc:picChg>
        <pc:cxnChg chg="mod">
          <ac:chgData name="Mohammed Shehada" userId="eef79b639ce26268" providerId="LiveId" clId="{75CD3116-1B54-414E-B41C-2153B847D703}" dt="2023-06-14T10:25:10.492" v="2069" actId="208"/>
          <ac:cxnSpMkLst>
            <pc:docMk/>
            <pc:sldMk cId="1033074198" sldId="351"/>
            <ac:cxnSpMk id="17" creationId="{A60261AC-F093-41E6-B404-EAE012ED85EB}"/>
          </ac:cxnSpMkLst>
        </pc:cxnChg>
        <pc:cxnChg chg="mod">
          <ac:chgData name="Mohammed Shehada" userId="eef79b639ce26268" providerId="LiveId" clId="{75CD3116-1B54-414E-B41C-2153B847D703}" dt="2023-06-14T10:25:10.492" v="2069" actId="208"/>
          <ac:cxnSpMkLst>
            <pc:docMk/>
            <pc:sldMk cId="1033074198" sldId="351"/>
            <ac:cxnSpMk id="19" creationId="{18FDCB58-C4F1-40F2-98A7-E457D1FD84DD}"/>
          </ac:cxnSpMkLst>
        </pc:cxnChg>
        <pc:cxnChg chg="mod">
          <ac:chgData name="Mohammed Shehada" userId="eef79b639ce26268" providerId="LiveId" clId="{75CD3116-1B54-414E-B41C-2153B847D703}" dt="2023-06-14T10:25:10.492" v="2069" actId="208"/>
          <ac:cxnSpMkLst>
            <pc:docMk/>
            <pc:sldMk cId="1033074198" sldId="351"/>
            <ac:cxnSpMk id="21" creationId="{7A5C77A4-CC28-4610-A4AB-43CB010A209E}"/>
          </ac:cxnSpMkLst>
        </pc:cxnChg>
        <pc:cxnChg chg="mod">
          <ac:chgData name="Mohammed Shehada" userId="eef79b639ce26268" providerId="LiveId" clId="{75CD3116-1B54-414E-B41C-2153B847D703}" dt="2023-06-14T10:25:10.492" v="2069" actId="208"/>
          <ac:cxnSpMkLst>
            <pc:docMk/>
            <pc:sldMk cId="1033074198" sldId="351"/>
            <ac:cxnSpMk id="23" creationId="{DFBA29ED-577B-4BF1-B440-80343E643BA6}"/>
          </ac:cxnSpMkLst>
        </pc:cxnChg>
        <pc:cxnChg chg="mod">
          <ac:chgData name="Mohammed Shehada" userId="eef79b639ce26268" providerId="LiveId" clId="{75CD3116-1B54-414E-B41C-2153B847D703}" dt="2023-06-14T10:25:10.492" v="2069" actId="208"/>
          <ac:cxnSpMkLst>
            <pc:docMk/>
            <pc:sldMk cId="1033074198" sldId="351"/>
            <ac:cxnSpMk id="27" creationId="{C46FA696-ACBB-43F2-BDC6-CB56774E6C7C}"/>
          </ac:cxnSpMkLst>
        </pc:cxnChg>
      </pc:sldChg>
      <pc:sldChg chg="delSp modSp del mod modClrScheme chgLayout">
        <pc:chgData name="Mohammed Shehada" userId="eef79b639ce26268" providerId="LiveId" clId="{75CD3116-1B54-414E-B41C-2153B847D703}" dt="2023-06-20T07:19:21.506" v="3178" actId="47"/>
        <pc:sldMkLst>
          <pc:docMk/>
          <pc:sldMk cId="2427005767" sldId="352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2427005767" sldId="352"/>
            <ac:spMk id="2" creationId="{44AF95CD-08AD-ED40-96B2-68F46334724D}"/>
          </ac:spMkLst>
        </pc:spChg>
        <pc:picChg chg="del">
          <ac:chgData name="Mohammed Shehada" userId="eef79b639ce26268" providerId="LiveId" clId="{75CD3116-1B54-414E-B41C-2153B847D703}" dt="2023-06-14T09:57:52.691" v="1927" actId="478"/>
          <ac:picMkLst>
            <pc:docMk/>
            <pc:sldMk cId="2427005767" sldId="352"/>
            <ac:picMk id="7" creationId="{1D298761-222A-41BA-8FBA-91744B522CA6}"/>
          </ac:picMkLst>
        </pc:picChg>
      </pc:sldChg>
      <pc:sldChg chg="addSp delSp modSp mod modTransition modClrScheme chgLayout">
        <pc:chgData name="Mohammed Shehada" userId="eef79b639ce26268" providerId="LiveId" clId="{75CD3116-1B54-414E-B41C-2153B847D703}" dt="2023-07-11T08:22:30.281" v="3620"/>
        <pc:sldMkLst>
          <pc:docMk/>
          <pc:sldMk cId="196712319" sldId="353"/>
        </pc:sldMkLst>
        <pc:spChg chg="mod ord">
          <ac:chgData name="Mohammed Shehada" userId="eef79b639ce26268" providerId="LiveId" clId="{75CD3116-1B54-414E-B41C-2153B847D703}" dt="2023-06-14T05:24:23.785" v="1720" actId="700"/>
          <ac:spMkLst>
            <pc:docMk/>
            <pc:sldMk cId="196712319" sldId="353"/>
            <ac:spMk id="2" creationId="{E06666B6-9586-CF42-82D6-97B13E7733C9}"/>
          </ac:spMkLst>
        </pc:spChg>
        <pc:spChg chg="add mod">
          <ac:chgData name="Mohammed Shehada" userId="eef79b639ce26268" providerId="LiveId" clId="{75CD3116-1B54-414E-B41C-2153B847D703}" dt="2023-07-11T08:20:54.285" v="3610" actId="1076"/>
          <ac:spMkLst>
            <pc:docMk/>
            <pc:sldMk cId="196712319" sldId="353"/>
            <ac:spMk id="3" creationId="{CEDA5BF3-4AE5-A8C6-33D8-1CE14004B7AB}"/>
          </ac:spMkLst>
        </pc:spChg>
        <pc:spChg chg="add mod">
          <ac:chgData name="Mohammed Shehada" userId="eef79b639ce26268" providerId="LiveId" clId="{75CD3116-1B54-414E-B41C-2153B847D703}" dt="2023-07-11T08:21:00.556" v="3611" actId="1076"/>
          <ac:spMkLst>
            <pc:docMk/>
            <pc:sldMk cId="196712319" sldId="353"/>
            <ac:spMk id="4" creationId="{52BB7C38-742D-5C8E-6853-B7CFB6674CC4}"/>
          </ac:spMkLst>
        </pc:spChg>
        <pc:spChg chg="del">
          <ac:chgData name="Mohammed Shehada" userId="eef79b639ce26268" providerId="LiveId" clId="{75CD3116-1B54-414E-B41C-2153B847D703}" dt="2023-07-10T10:01:56.039" v="3399" actId="478"/>
          <ac:spMkLst>
            <pc:docMk/>
            <pc:sldMk cId="196712319" sldId="353"/>
            <ac:spMk id="6" creationId="{889C2BF2-72CD-DB42-AFA0-1AB16E926F2B}"/>
          </ac:spMkLst>
        </pc:spChg>
        <pc:spChg chg="add del mod">
          <ac:chgData name="Mohammed Shehada" userId="eef79b639ce26268" providerId="LiveId" clId="{75CD3116-1B54-414E-B41C-2153B847D703}" dt="2023-07-11T08:21:28.401" v="3615" actId="478"/>
          <ac:spMkLst>
            <pc:docMk/>
            <pc:sldMk cId="196712319" sldId="353"/>
            <ac:spMk id="7" creationId="{F6B24FAF-9B63-24A6-FBD3-40E332C174F0}"/>
          </ac:spMkLst>
        </pc:spChg>
        <pc:spChg chg="add mod">
          <ac:chgData name="Mohammed Shehada" userId="eef79b639ce26268" providerId="LiveId" clId="{75CD3116-1B54-414E-B41C-2153B847D703}" dt="2023-07-11T08:21:35.519" v="3618" actId="1076"/>
          <ac:spMkLst>
            <pc:docMk/>
            <pc:sldMk cId="196712319" sldId="353"/>
            <ac:spMk id="9" creationId="{89A82321-3DB1-1A22-8FB1-0BBB720CF3BB}"/>
          </ac:spMkLst>
        </pc:spChg>
        <pc:picChg chg="add mod">
          <ac:chgData name="Mohammed Shehada" userId="eef79b639ce26268" providerId="LiveId" clId="{75CD3116-1B54-414E-B41C-2153B847D703}" dt="2023-07-11T08:20:54.285" v="3610" actId="1076"/>
          <ac:picMkLst>
            <pc:docMk/>
            <pc:sldMk cId="196712319" sldId="353"/>
            <ac:picMk id="5" creationId="{7187E186-B182-C9F5-AF8B-36B91A60894E}"/>
          </ac:picMkLst>
        </pc:picChg>
        <pc:picChg chg="add mod">
          <ac:chgData name="Mohammed Shehada" userId="eef79b639ce26268" providerId="LiveId" clId="{75CD3116-1B54-414E-B41C-2153B847D703}" dt="2023-07-11T08:21:00.556" v="3611" actId="1076"/>
          <ac:picMkLst>
            <pc:docMk/>
            <pc:sldMk cId="196712319" sldId="353"/>
            <ac:picMk id="6" creationId="{048F92A7-F535-CFAC-52E7-ECACD16C3EE9}"/>
          </ac:picMkLst>
        </pc:picChg>
        <pc:picChg chg="del">
          <ac:chgData name="Mohammed Shehada" userId="eef79b639ce26268" providerId="LiveId" clId="{75CD3116-1B54-414E-B41C-2153B847D703}" dt="2023-06-14T09:58:01.900" v="1931" actId="478"/>
          <ac:picMkLst>
            <pc:docMk/>
            <pc:sldMk cId="196712319" sldId="353"/>
            <ac:picMk id="7" creationId="{1666D4B0-D841-4A15-A1D3-8C3C7215C368}"/>
          </ac:picMkLst>
        </pc:picChg>
        <pc:picChg chg="add del mod">
          <ac:chgData name="Mohammed Shehada" userId="eef79b639ce26268" providerId="LiveId" clId="{75CD3116-1B54-414E-B41C-2153B847D703}" dt="2023-07-11T08:21:25.634" v="3614" actId="478"/>
          <ac:picMkLst>
            <pc:docMk/>
            <pc:sldMk cId="196712319" sldId="353"/>
            <ac:picMk id="8" creationId="{81106B07-FD05-0FEC-29A8-BE7CD5C329E9}"/>
          </ac:picMkLst>
        </pc:picChg>
        <pc:picChg chg="add mod">
          <ac:chgData name="Mohammed Shehada" userId="eef79b639ce26268" providerId="LiveId" clId="{75CD3116-1B54-414E-B41C-2153B847D703}" dt="2023-07-11T08:21:38.877" v="3619" actId="14100"/>
          <ac:picMkLst>
            <pc:docMk/>
            <pc:sldMk cId="196712319" sldId="353"/>
            <ac:picMk id="10" creationId="{FFCD792A-7D24-7899-0B1E-31BF5EF697B1}"/>
          </ac:picMkLst>
        </pc:picChg>
        <pc:picChg chg="del">
          <ac:chgData name="Mohammed Shehada" userId="eef79b639ce26268" providerId="LiveId" clId="{75CD3116-1B54-414E-B41C-2153B847D703}" dt="2023-07-10T10:02:02.128" v="3402" actId="478"/>
          <ac:picMkLst>
            <pc:docMk/>
            <pc:sldMk cId="196712319" sldId="353"/>
            <ac:picMk id="1026" creationId="{CE733B26-EEAD-40DF-8C02-3A7CC66A50F0}"/>
          </ac:picMkLst>
        </pc:picChg>
        <pc:picChg chg="del">
          <ac:chgData name="Mohammed Shehada" userId="eef79b639ce26268" providerId="LiveId" clId="{75CD3116-1B54-414E-B41C-2153B847D703}" dt="2023-07-10T10:02:00.660" v="3401" actId="478"/>
          <ac:picMkLst>
            <pc:docMk/>
            <pc:sldMk cId="196712319" sldId="353"/>
            <ac:picMk id="1028" creationId="{71708068-1409-451A-B25B-03AEA8A27B6F}"/>
          </ac:picMkLst>
        </pc:picChg>
      </pc:sldChg>
      <pc:sldChg chg="delSp modSp mo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322422161" sldId="354"/>
        </pc:sldMkLst>
        <pc:spChg chg="mod ord">
          <ac:chgData name="Mohammed Shehada" userId="eef79b639ce26268" providerId="LiveId" clId="{75CD3116-1B54-414E-B41C-2153B847D703}" dt="2023-06-14T05:24:23.785" v="1720" actId="700"/>
          <ac:spMkLst>
            <pc:docMk/>
            <pc:sldMk cId="322422161" sldId="354"/>
            <ac:spMk id="2" creationId="{E06666B6-9586-CF42-82D6-97B13E7733C9}"/>
          </ac:spMkLst>
        </pc:spChg>
        <pc:spChg chg="mod">
          <ac:chgData name="Mohammed Shehada" userId="eef79b639ce26268" providerId="LiveId" clId="{75CD3116-1B54-414E-B41C-2153B847D703}" dt="2023-06-20T07:26:34.836" v="3205" actId="20577"/>
          <ac:spMkLst>
            <pc:docMk/>
            <pc:sldMk cId="322422161" sldId="354"/>
            <ac:spMk id="6" creationId="{889C2BF2-72CD-DB42-AFA0-1AB16E926F2B}"/>
          </ac:spMkLst>
        </pc:spChg>
        <pc:picChg chg="del">
          <ac:chgData name="Mohammed Shehada" userId="eef79b639ce26268" providerId="LiveId" clId="{75CD3116-1B54-414E-B41C-2153B847D703}" dt="2023-06-14T09:57:59.518" v="1930" actId="478"/>
          <ac:picMkLst>
            <pc:docMk/>
            <pc:sldMk cId="322422161" sldId="354"/>
            <ac:picMk id="9" creationId="{DBEBE07C-00C3-4A81-8CA1-5FF3C1FCB30B}"/>
          </ac:picMkLst>
        </pc:picChg>
      </pc:sldChg>
      <pc:sldChg chg="delSp modSp del mod modClrScheme modShow chgLayout">
        <pc:chgData name="Mohammed Shehada" userId="eef79b639ce26268" providerId="LiveId" clId="{75CD3116-1B54-414E-B41C-2153B847D703}" dt="2023-06-20T05:48:58.141" v="3170" actId="47"/>
        <pc:sldMkLst>
          <pc:docMk/>
          <pc:sldMk cId="378147082" sldId="355"/>
        </pc:sldMkLst>
        <pc:spChg chg="mod ord">
          <ac:chgData name="Mohammed Shehada" userId="eef79b639ce26268" providerId="LiveId" clId="{75CD3116-1B54-414E-B41C-2153B847D703}" dt="2023-06-14T05:24:23.785" v="1720" actId="700"/>
          <ac:spMkLst>
            <pc:docMk/>
            <pc:sldMk cId="378147082" sldId="355"/>
            <ac:spMk id="2" creationId="{E06666B6-9586-CF42-82D6-97B13E7733C9}"/>
          </ac:spMkLst>
        </pc:spChg>
        <pc:picChg chg="del">
          <ac:chgData name="Mohammed Shehada" userId="eef79b639ce26268" providerId="LiveId" clId="{75CD3116-1B54-414E-B41C-2153B847D703}" dt="2023-06-14T09:57:55.178" v="1928" actId="478"/>
          <ac:picMkLst>
            <pc:docMk/>
            <pc:sldMk cId="378147082" sldId="355"/>
            <ac:picMk id="9" creationId="{DBEBE07C-00C3-4A81-8CA1-5FF3C1FCB30B}"/>
          </ac:picMkLst>
        </pc:picChg>
      </pc:sldChg>
      <pc:sldChg chg="delSp modSp del mod modClrScheme modShow chgLayout">
        <pc:chgData name="Mohammed Shehada" userId="eef79b639ce26268" providerId="LiveId" clId="{75CD3116-1B54-414E-B41C-2153B847D703}" dt="2023-06-20T05:48:59.004" v="3171" actId="47"/>
        <pc:sldMkLst>
          <pc:docMk/>
          <pc:sldMk cId="1911811676" sldId="356"/>
        </pc:sldMkLst>
        <pc:spChg chg="mod ord">
          <ac:chgData name="Mohammed Shehada" userId="eef79b639ce26268" providerId="LiveId" clId="{75CD3116-1B54-414E-B41C-2153B847D703}" dt="2023-06-14T05:24:23.785" v="1720" actId="700"/>
          <ac:spMkLst>
            <pc:docMk/>
            <pc:sldMk cId="1911811676" sldId="356"/>
            <ac:spMk id="2" creationId="{E06666B6-9586-CF42-82D6-97B13E7733C9}"/>
          </ac:spMkLst>
        </pc:spChg>
        <pc:picChg chg="del">
          <ac:chgData name="Mohammed Shehada" userId="eef79b639ce26268" providerId="LiveId" clId="{75CD3116-1B54-414E-B41C-2153B847D703}" dt="2023-06-14T09:57:57.628" v="1929" actId="478"/>
          <ac:picMkLst>
            <pc:docMk/>
            <pc:sldMk cId="1911811676" sldId="356"/>
            <ac:picMk id="9" creationId="{DBEBE07C-00C3-4A81-8CA1-5FF3C1FCB30B}"/>
          </ac:picMkLst>
        </pc:picChg>
      </pc:sldChg>
      <pc:sldChg chg="delSp modSp del mod modClrScheme chgLayout">
        <pc:chgData name="Mohammed Shehada" userId="eef79b639ce26268" providerId="LiveId" clId="{75CD3116-1B54-414E-B41C-2153B847D703}" dt="2023-06-20T07:19:29.899" v="3179" actId="47"/>
        <pc:sldMkLst>
          <pc:docMk/>
          <pc:sldMk cId="3641878282" sldId="357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3641878282" sldId="357"/>
            <ac:spMk id="2" creationId="{E06666B6-9586-CF42-82D6-97B13E7733C9}"/>
          </ac:spMkLst>
        </pc:spChg>
        <pc:picChg chg="del">
          <ac:chgData name="Mohammed Shehada" userId="eef79b639ce26268" providerId="LiveId" clId="{75CD3116-1B54-414E-B41C-2153B847D703}" dt="2023-06-14T09:57:50.569" v="1926" actId="478"/>
          <ac:picMkLst>
            <pc:docMk/>
            <pc:sldMk cId="3641878282" sldId="357"/>
            <ac:picMk id="7" creationId="{1666D4B0-D841-4A15-A1D3-8C3C7215C368}"/>
          </ac:picMkLst>
        </pc:picChg>
      </pc:sldChg>
      <pc:sldChg chg="modSp mod setBg modClrScheme chgLayout">
        <pc:chgData name="Mohammed Shehada" userId="eef79b639ce26268" providerId="LiveId" clId="{75CD3116-1B54-414E-B41C-2153B847D703}" dt="2023-06-14T10:05:48.111" v="1938" actId="1076"/>
        <pc:sldMkLst>
          <pc:docMk/>
          <pc:sldMk cId="1970538708" sldId="358"/>
        </pc:sldMkLst>
        <pc:spChg chg="mod ord">
          <ac:chgData name="Mohammed Shehada" userId="eef79b639ce26268" providerId="LiveId" clId="{75CD3116-1B54-414E-B41C-2153B847D703}" dt="2023-06-14T09:47:11.562" v="1835" actId="700"/>
          <ac:spMkLst>
            <pc:docMk/>
            <pc:sldMk cId="1970538708" sldId="358"/>
            <ac:spMk id="2" creationId="{5C606CE2-659D-C64B-9C00-5CF1F5E9F759}"/>
          </ac:spMkLst>
        </pc:spChg>
        <pc:picChg chg="mod">
          <ac:chgData name="Mohammed Shehada" userId="eef79b639ce26268" providerId="LiveId" clId="{75CD3116-1B54-414E-B41C-2153B847D703}" dt="2023-06-14T10:05:48.111" v="1938" actId="1076"/>
          <ac:picMkLst>
            <pc:docMk/>
            <pc:sldMk cId="1970538708" sldId="358"/>
            <ac:picMk id="3074" creationId="{B9370961-124E-43D4-9301-AF9A1F7A2D6A}"/>
          </ac:picMkLst>
        </pc:picChg>
      </pc:sldChg>
      <pc:sldChg chg="addSp modSp mod modTransition setBg modClrScheme chgLayout">
        <pc:chgData name="Mohammed Shehada" userId="eef79b639ce26268" providerId="LiveId" clId="{75CD3116-1B54-414E-B41C-2153B847D703}" dt="2023-07-10T11:19:04.479" v="3578"/>
        <pc:sldMkLst>
          <pc:docMk/>
          <pc:sldMk cId="2087460358" sldId="359"/>
        </pc:sldMkLst>
        <pc:spChg chg="mod">
          <ac:chgData name="Mohammed Shehada" userId="eef79b639ce26268" providerId="LiveId" clId="{75CD3116-1B54-414E-B41C-2153B847D703}" dt="2023-06-14T10:10:21.669" v="1990" actId="113"/>
          <ac:spMkLst>
            <pc:docMk/>
            <pc:sldMk cId="2087460358" sldId="359"/>
            <ac:spMk id="5" creationId="{089047AD-E616-434A-957F-4DBC4125BA73}"/>
          </ac:spMkLst>
        </pc:spChg>
        <pc:picChg chg="mod">
          <ac:chgData name="Mohammed Shehada" userId="eef79b639ce26268" providerId="LiveId" clId="{75CD3116-1B54-414E-B41C-2153B847D703}" dt="2023-06-12T07:32:45.087" v="1106" actId="1076"/>
          <ac:picMkLst>
            <pc:docMk/>
            <pc:sldMk cId="2087460358" sldId="359"/>
            <ac:picMk id="4" creationId="{E4820C7C-E99C-A266-3BE6-CD745FEC7DA6}"/>
          </ac:picMkLst>
        </pc:picChg>
        <pc:picChg chg="add mod">
          <ac:chgData name="Mohammed Shehada" userId="eef79b639ce26268" providerId="LiveId" clId="{75CD3116-1B54-414E-B41C-2153B847D703}" dt="2023-06-12T07:32:43.384" v="1105" actId="1076"/>
          <ac:picMkLst>
            <pc:docMk/>
            <pc:sldMk cId="2087460358" sldId="359"/>
            <ac:picMk id="2050" creationId="{471EC240-AD5A-EC8A-39C2-2D485C04C0ED}"/>
          </ac:picMkLst>
        </pc:picChg>
      </pc:sldChg>
      <pc:sldChg chg="addSp modSp mod modTransition setBg modClrScheme chgLayout">
        <pc:chgData name="Mohammed Shehada" userId="eef79b639ce26268" providerId="LiveId" clId="{75CD3116-1B54-414E-B41C-2153B847D703}" dt="2023-07-10T11:19:04.479" v="3578"/>
        <pc:sldMkLst>
          <pc:docMk/>
          <pc:sldMk cId="2214759596" sldId="360"/>
        </pc:sldMkLst>
        <pc:spChg chg="add mod">
          <ac:chgData name="Mohammed Shehada" userId="eef79b639ce26268" providerId="LiveId" clId="{75CD3116-1B54-414E-B41C-2153B847D703}" dt="2023-06-14T10:11:30.240" v="2007"/>
          <ac:spMkLst>
            <pc:docMk/>
            <pc:sldMk cId="2214759596" sldId="360"/>
            <ac:spMk id="2" creationId="{E2ABBE67-95E1-2F63-34B3-696CF29AC661}"/>
          </ac:spMkLst>
        </pc:spChg>
        <pc:picChg chg="mod">
          <ac:chgData name="Mohammed Shehada" userId="eef79b639ce26268" providerId="LiveId" clId="{75CD3116-1B54-414E-B41C-2153B847D703}" dt="2023-06-12T07:14:56.206" v="905" actId="207"/>
          <ac:picMkLst>
            <pc:docMk/>
            <pc:sldMk cId="2214759596" sldId="360"/>
            <ac:picMk id="2050" creationId="{739A010C-CCAD-7183-6B68-7BAE14ED0F1C}"/>
          </ac:picMkLst>
        </pc:picChg>
      </pc:sldChg>
      <pc:sldChg chg="addSp delSp modSp mod ord modTransition setBg modClrScheme modAnim chgLayout">
        <pc:chgData name="Mohammed Shehada" userId="eef79b639ce26268" providerId="LiveId" clId="{75CD3116-1B54-414E-B41C-2153B847D703}" dt="2023-07-10T11:30:36.013" v="3602"/>
        <pc:sldMkLst>
          <pc:docMk/>
          <pc:sldMk cId="1559587927" sldId="361"/>
        </pc:sldMkLst>
        <pc:spChg chg="add mod">
          <ac:chgData name="Mohammed Shehada" userId="eef79b639ce26268" providerId="LiveId" clId="{75CD3116-1B54-414E-B41C-2153B847D703}" dt="2023-07-10T11:28:52.370" v="3587" actId="14100"/>
          <ac:spMkLst>
            <pc:docMk/>
            <pc:sldMk cId="1559587927" sldId="361"/>
            <ac:spMk id="3" creationId="{F233BAF6-E34A-B2E4-8543-078FC0381425}"/>
          </ac:spMkLst>
        </pc:spChg>
        <pc:spChg chg="add mod">
          <ac:chgData name="Mohammed Shehada" userId="eef79b639ce26268" providerId="LiveId" clId="{75CD3116-1B54-414E-B41C-2153B847D703}" dt="2023-06-14T10:11:21.875" v="2005" actId="1076"/>
          <ac:spMkLst>
            <pc:docMk/>
            <pc:sldMk cId="1559587927" sldId="361"/>
            <ac:spMk id="4" creationId="{AE68787A-1D05-4A1E-63F7-0818580B1EB6}"/>
          </ac:spMkLst>
        </pc:spChg>
        <pc:grpChg chg="add mod">
          <ac:chgData name="Mohammed Shehada" userId="eef79b639ce26268" providerId="LiveId" clId="{75CD3116-1B54-414E-B41C-2153B847D703}" dt="2023-07-04T10:01:54.182" v="3217" actId="14100"/>
          <ac:grpSpMkLst>
            <pc:docMk/>
            <pc:sldMk cId="1559587927" sldId="361"/>
            <ac:grpSpMk id="6" creationId="{B49748A3-F9E1-E65A-A74F-73B83B87C357}"/>
          </ac:grpSpMkLst>
        </pc:grpChg>
        <pc:graphicFrameChg chg="add mod modGraphic">
          <ac:chgData name="Mohammed Shehada" userId="eef79b639ce26268" providerId="LiveId" clId="{75CD3116-1B54-414E-B41C-2153B847D703}" dt="2023-07-10T11:30:36.013" v="3602"/>
          <ac:graphicFrameMkLst>
            <pc:docMk/>
            <pc:sldMk cId="1559587927" sldId="361"/>
            <ac:graphicFrameMk id="2" creationId="{27A54C0B-2AC7-D0B4-B5FE-1973BB0B3104}"/>
          </ac:graphicFrameMkLst>
        </pc:graphicFrameChg>
        <pc:graphicFrameChg chg="add del mod">
          <ac:chgData name="Mohammed Shehada" userId="eef79b639ce26268" providerId="LiveId" clId="{75CD3116-1B54-414E-B41C-2153B847D703}" dt="2023-07-10T11:29:39.629" v="3595"/>
          <ac:graphicFrameMkLst>
            <pc:docMk/>
            <pc:sldMk cId="1559587927" sldId="361"/>
            <ac:graphicFrameMk id="9" creationId="{41D5A64F-9FED-D500-FB43-646B4EAF3AF0}"/>
          </ac:graphicFrameMkLst>
        </pc:graphicFrameChg>
        <pc:picChg chg="mod">
          <ac:chgData name="Mohammed Shehada" userId="eef79b639ce26268" providerId="LiveId" clId="{75CD3116-1B54-414E-B41C-2153B847D703}" dt="2023-07-04T10:01:48.112" v="3214"/>
          <ac:picMkLst>
            <pc:docMk/>
            <pc:sldMk cId="1559587927" sldId="361"/>
            <ac:picMk id="7" creationId="{DECB153A-951C-CC48-C706-C563BFE1935A}"/>
          </ac:picMkLst>
        </pc:picChg>
        <pc:picChg chg="mod">
          <ac:chgData name="Mohammed Shehada" userId="eef79b639ce26268" providerId="LiveId" clId="{75CD3116-1B54-414E-B41C-2153B847D703}" dt="2023-07-04T10:01:48.112" v="3214"/>
          <ac:picMkLst>
            <pc:docMk/>
            <pc:sldMk cId="1559587927" sldId="361"/>
            <ac:picMk id="8" creationId="{106305EC-EEE5-F0B2-32A0-F9B8FA92E3C3}"/>
          </ac:picMkLst>
        </pc:picChg>
        <pc:picChg chg="mod">
          <ac:chgData name="Mohammed Shehada" userId="eef79b639ce26268" providerId="LiveId" clId="{75CD3116-1B54-414E-B41C-2153B847D703}" dt="2023-06-13T04:59:18.847" v="1149" actId="1076"/>
          <ac:picMkLst>
            <pc:docMk/>
            <pc:sldMk cId="1559587927" sldId="361"/>
            <ac:picMk id="1026" creationId="{25F9D87A-95BB-A0A2-759A-203C65DAEC8D}"/>
          </ac:picMkLst>
        </pc:picChg>
      </pc:sldChg>
      <pc:sldChg chg="addSp modSp mod ord modTransition setBg modClrScheme chgLayout">
        <pc:chgData name="Mohammed Shehada" userId="eef79b639ce26268" providerId="LiveId" clId="{75CD3116-1B54-414E-B41C-2153B847D703}" dt="2023-07-10T11:19:04.479" v="3578"/>
        <pc:sldMkLst>
          <pc:docMk/>
          <pc:sldMk cId="2140585993" sldId="362"/>
        </pc:sldMkLst>
        <pc:spChg chg="add mod">
          <ac:chgData name="Mohammed Shehada" userId="eef79b639ce26268" providerId="LiveId" clId="{75CD3116-1B54-414E-B41C-2153B847D703}" dt="2023-06-14T10:11:27.797" v="2006"/>
          <ac:spMkLst>
            <pc:docMk/>
            <pc:sldMk cId="2140585993" sldId="362"/>
            <ac:spMk id="2" creationId="{83EE1E0E-7751-A96F-5EA9-DC0D1D65971F}"/>
          </ac:spMkLst>
        </pc:spChg>
      </pc:sldChg>
      <pc:sldChg chg="addSp delSp modSp mod ord modTransition setBg modClrScheme chgLayout">
        <pc:chgData name="Mohammed Shehada" userId="eef79b639ce26268" providerId="LiveId" clId="{75CD3116-1B54-414E-B41C-2153B847D703}" dt="2023-07-10T11:19:04.479" v="3578"/>
        <pc:sldMkLst>
          <pc:docMk/>
          <pc:sldMk cId="1144751094" sldId="363"/>
        </pc:sldMkLst>
        <pc:spChg chg="del">
          <ac:chgData name="Mohammed Shehada" userId="eef79b639ce26268" providerId="LiveId" clId="{75CD3116-1B54-414E-B41C-2153B847D703}" dt="2023-06-14T10:11:12.306" v="2002" actId="478"/>
          <ac:spMkLst>
            <pc:docMk/>
            <pc:sldMk cId="1144751094" sldId="363"/>
            <ac:spMk id="5" creationId="{089047AD-E616-434A-957F-4DBC4125BA73}"/>
          </ac:spMkLst>
        </pc:spChg>
        <pc:spChg chg="add mod">
          <ac:chgData name="Mohammed Shehada" userId="eef79b639ce26268" providerId="LiveId" clId="{75CD3116-1B54-414E-B41C-2153B847D703}" dt="2023-06-14T10:11:12.542" v="2003"/>
          <ac:spMkLst>
            <pc:docMk/>
            <pc:sldMk cId="1144751094" sldId="363"/>
            <ac:spMk id="6" creationId="{032F5894-9606-11A3-6826-FBF9852C2730}"/>
          </ac:spMkLst>
        </pc:spChg>
        <pc:grpChg chg="add mod">
          <ac:chgData name="Mohammed Shehada" userId="eef79b639ce26268" providerId="LiveId" clId="{75CD3116-1B54-414E-B41C-2153B847D703}" dt="2023-06-13T09:43:57.079" v="1404" actId="164"/>
          <ac:grpSpMkLst>
            <pc:docMk/>
            <pc:sldMk cId="1144751094" sldId="363"/>
            <ac:grpSpMk id="4" creationId="{AF90A0C5-A462-D750-DF22-19D72450C088}"/>
          </ac:grpSpMkLst>
        </pc:grpChg>
        <pc:picChg chg="mod">
          <ac:chgData name="Mohammed Shehada" userId="eef79b639ce26268" providerId="LiveId" clId="{75CD3116-1B54-414E-B41C-2153B847D703}" dt="2023-06-13T09:43:57.079" v="1404" actId="164"/>
          <ac:picMkLst>
            <pc:docMk/>
            <pc:sldMk cId="1144751094" sldId="363"/>
            <ac:picMk id="2" creationId="{0AB49BF9-07F1-C346-B5B1-CC4461A38202}"/>
          </ac:picMkLst>
        </pc:picChg>
        <pc:picChg chg="add del mod">
          <ac:chgData name="Mohammed Shehada" userId="eef79b639ce26268" providerId="LiveId" clId="{75CD3116-1B54-414E-B41C-2153B847D703}" dt="2023-06-13T09:43:57.079" v="1404" actId="164"/>
          <ac:picMkLst>
            <pc:docMk/>
            <pc:sldMk cId="1144751094" sldId="363"/>
            <ac:picMk id="3" creationId="{0849483B-7E58-714A-5CF1-DAA26975ECD9}"/>
          </ac:picMkLst>
        </pc:picChg>
      </pc:sldChg>
      <pc:sldChg chg="modSp del">
        <pc:chgData name="Mohammed Shehada" userId="eef79b639ce26268" providerId="LiveId" clId="{75CD3116-1B54-414E-B41C-2153B847D703}" dt="2023-06-14T04:53:26.722" v="1439" actId="47"/>
        <pc:sldMkLst>
          <pc:docMk/>
          <pc:sldMk cId="2437047071" sldId="364"/>
        </pc:sldMkLst>
        <pc:spChg chg="mod">
          <ac:chgData name="Mohammed Shehada" userId="eef79b639ce26268" providerId="LiveId" clId="{75CD3116-1B54-414E-B41C-2153B847D703}" dt="2023-06-13T07:20:51.763" v="1204"/>
          <ac:spMkLst>
            <pc:docMk/>
            <pc:sldMk cId="2437047071" sldId="364"/>
            <ac:spMk id="2" creationId="{5C606CE2-659D-C64B-9C00-5CF1F5E9F759}"/>
          </ac:spMkLst>
        </pc:spChg>
      </pc:sldChg>
      <pc:sldChg chg="delSp modSp del mod modClrScheme chgLayout">
        <pc:chgData name="Mohammed Shehada" userId="eef79b639ce26268" providerId="LiveId" clId="{75CD3116-1B54-414E-B41C-2153B847D703}" dt="2023-07-10T10:11:16.238" v="3491" actId="47"/>
        <pc:sldMkLst>
          <pc:docMk/>
          <pc:sldMk cId="2737465277" sldId="365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2737465277" sldId="365"/>
            <ac:spMk id="2" creationId="{E06666B6-9586-CF42-82D6-97B13E7733C9}"/>
          </ac:spMkLst>
        </pc:spChg>
        <pc:picChg chg="del">
          <ac:chgData name="Mohammed Shehada" userId="eef79b639ce26268" providerId="LiveId" clId="{75CD3116-1B54-414E-B41C-2153B847D703}" dt="2023-06-14T09:51:00.782" v="1876" actId="478"/>
          <ac:picMkLst>
            <pc:docMk/>
            <pc:sldMk cId="2737465277" sldId="365"/>
            <ac:picMk id="7" creationId="{04E7978E-E637-4BA8-BF9D-41E305C9CA8E}"/>
          </ac:picMkLst>
        </pc:picChg>
      </pc:sldChg>
      <pc:sldChg chg="modSp del">
        <pc:chgData name="Mohammed Shehada" userId="eef79b639ce26268" providerId="LiveId" clId="{75CD3116-1B54-414E-B41C-2153B847D703}" dt="2023-06-14T04:59:06.239" v="1500" actId="47"/>
        <pc:sldMkLst>
          <pc:docMk/>
          <pc:sldMk cId="1023173104" sldId="366"/>
        </pc:sldMkLst>
        <pc:spChg chg="mod">
          <ac:chgData name="Mohammed Shehada" userId="eef79b639ce26268" providerId="LiveId" clId="{75CD3116-1B54-414E-B41C-2153B847D703}" dt="2023-06-13T07:20:51.763" v="1204"/>
          <ac:spMkLst>
            <pc:docMk/>
            <pc:sldMk cId="1023173104" sldId="366"/>
            <ac:spMk id="2" creationId="{5C606CE2-659D-C64B-9C00-5CF1F5E9F759}"/>
          </ac:spMkLst>
        </pc:spChg>
      </pc:sldChg>
      <pc:sldChg chg="modSp add del mod setBg modClrScheme chgLayout">
        <pc:chgData name="Mohammed Shehada" userId="eef79b639ce26268" providerId="LiveId" clId="{75CD3116-1B54-414E-B41C-2153B847D703}" dt="2023-06-14T09:50:40.461" v="1869" actId="47"/>
        <pc:sldMkLst>
          <pc:docMk/>
          <pc:sldMk cId="4122589240" sldId="367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4122589240" sldId="367"/>
            <ac:spMk id="2" creationId="{5C606CE2-659D-C64B-9C00-5CF1F5E9F759}"/>
          </ac:spMkLst>
        </pc:spChg>
      </pc:sldChg>
      <pc:sldChg chg="delSp del mod">
        <pc:chgData name="Mohammed Shehada" userId="eef79b639ce26268" providerId="LiveId" clId="{75CD3116-1B54-414E-B41C-2153B847D703}" dt="2023-06-12T07:09:49.815" v="876" actId="47"/>
        <pc:sldMkLst>
          <pc:docMk/>
          <pc:sldMk cId="111158983" sldId="368"/>
        </pc:sldMkLst>
        <pc:picChg chg="del">
          <ac:chgData name="Mohammed Shehada" userId="eef79b639ce26268" providerId="LiveId" clId="{75CD3116-1B54-414E-B41C-2153B847D703}" dt="2023-06-12T07:09:35.084" v="875" actId="478"/>
          <ac:picMkLst>
            <pc:docMk/>
            <pc:sldMk cId="111158983" sldId="368"/>
            <ac:picMk id="8" creationId="{0CF2107D-4C2F-302F-5D83-A7ECF1AC9C43}"/>
          </ac:picMkLst>
        </pc:picChg>
        <pc:picChg chg="del">
          <ac:chgData name="Mohammed Shehada" userId="eef79b639ce26268" providerId="LiveId" clId="{75CD3116-1B54-414E-B41C-2153B847D703}" dt="2023-06-12T07:09:33.405" v="874" actId="478"/>
          <ac:picMkLst>
            <pc:docMk/>
            <pc:sldMk cId="111158983" sldId="368"/>
            <ac:picMk id="1032" creationId="{CE25BF08-DECA-C081-0274-99E39FD90AA7}"/>
          </ac:picMkLst>
        </pc:picChg>
      </pc:sldChg>
      <pc:sldChg chg="addSp delSp modSp mod modTransition setBg modClrScheme chgLayout">
        <pc:chgData name="Mohammed Shehada" userId="eef79b639ce26268" providerId="LiveId" clId="{75CD3116-1B54-414E-B41C-2153B847D703}" dt="2023-07-10T11:19:04.479" v="3578"/>
        <pc:sldMkLst>
          <pc:docMk/>
          <pc:sldMk cId="3071960006" sldId="369"/>
        </pc:sldMkLst>
        <pc:spChg chg="add mod">
          <ac:chgData name="Mohammed Shehada" userId="eef79b639ce26268" providerId="LiveId" clId="{75CD3116-1B54-414E-B41C-2153B847D703}" dt="2023-06-14T10:10:37.736" v="1995" actId="1076"/>
          <ac:spMkLst>
            <pc:docMk/>
            <pc:sldMk cId="3071960006" sldId="369"/>
            <ac:spMk id="4" creationId="{39DE3A44-1756-1164-1D44-BF145B6EE2C4}"/>
          </ac:spMkLst>
        </pc:spChg>
        <pc:spChg chg="del mod">
          <ac:chgData name="Mohammed Shehada" userId="eef79b639ce26268" providerId="LiveId" clId="{75CD3116-1B54-414E-B41C-2153B847D703}" dt="2023-06-14T10:10:32.220" v="1993" actId="478"/>
          <ac:spMkLst>
            <pc:docMk/>
            <pc:sldMk cId="3071960006" sldId="369"/>
            <ac:spMk id="5" creationId="{089047AD-E616-434A-957F-4DBC4125BA73}"/>
          </ac:spMkLst>
        </pc:spChg>
        <pc:grpChg chg="add mod ord">
          <ac:chgData name="Mohammed Shehada" userId="eef79b639ce26268" providerId="LiveId" clId="{75CD3116-1B54-414E-B41C-2153B847D703}" dt="2023-06-14T09:55:40.889" v="1908" actId="14100"/>
          <ac:grpSpMkLst>
            <pc:docMk/>
            <pc:sldMk cId="3071960006" sldId="369"/>
            <ac:grpSpMk id="3" creationId="{3A1E547A-0B45-9615-647E-1E4D0F7B54C9}"/>
          </ac:grpSpMkLst>
        </pc:grpChg>
        <pc:picChg chg="add mod modCrop">
          <ac:chgData name="Mohammed Shehada" userId="eef79b639ce26268" providerId="LiveId" clId="{75CD3116-1B54-414E-B41C-2153B847D703}" dt="2023-06-14T09:54:55.214" v="1898" actId="164"/>
          <ac:picMkLst>
            <pc:docMk/>
            <pc:sldMk cId="3071960006" sldId="369"/>
            <ac:picMk id="2" creationId="{DA4AC53D-CF81-DA66-A7D9-61D63D8C8573}"/>
          </ac:picMkLst>
        </pc:picChg>
        <pc:picChg chg="mod modCrop">
          <ac:chgData name="Mohammed Shehada" userId="eef79b639ce26268" providerId="LiveId" clId="{75CD3116-1B54-414E-B41C-2153B847D703}" dt="2023-06-14T09:54:55.214" v="1898" actId="164"/>
          <ac:picMkLst>
            <pc:docMk/>
            <pc:sldMk cId="3071960006" sldId="369"/>
            <ac:picMk id="8" creationId="{DA50DE86-6637-2E9A-F990-E3C54BD6F2F5}"/>
          </ac:picMkLst>
        </pc:picChg>
      </pc:sldChg>
      <pc:sldChg chg="addSp delSp modSp mod modTransition setBg modClrScheme chgLayout">
        <pc:chgData name="Mohammed Shehada" userId="eef79b639ce26268" providerId="LiveId" clId="{75CD3116-1B54-414E-B41C-2153B847D703}" dt="2023-07-10T11:19:04.479" v="3578"/>
        <pc:sldMkLst>
          <pc:docMk/>
          <pc:sldMk cId="3693010497" sldId="370"/>
        </pc:sldMkLst>
        <pc:spChg chg="del mod">
          <ac:chgData name="Mohammed Shehada" userId="eef79b639ce26268" providerId="LiveId" clId="{75CD3116-1B54-414E-B41C-2153B847D703}" dt="2023-06-14T10:10:50.194" v="1997" actId="478"/>
          <ac:spMkLst>
            <pc:docMk/>
            <pc:sldMk cId="3693010497" sldId="370"/>
            <ac:spMk id="2" creationId="{A200203D-1866-9112-3A53-F5E5EC049F62}"/>
          </ac:spMkLst>
        </pc:spChg>
        <pc:spChg chg="add mod">
          <ac:chgData name="Mohammed Shehada" userId="eef79b639ce26268" providerId="LiveId" clId="{75CD3116-1B54-414E-B41C-2153B847D703}" dt="2023-06-14T10:10:54.057" v="1998" actId="1076"/>
          <ac:spMkLst>
            <pc:docMk/>
            <pc:sldMk cId="3693010497" sldId="370"/>
            <ac:spMk id="3" creationId="{C6696A00-DCFB-CF1A-25CA-BCD2B7EABE3D}"/>
          </ac:spMkLst>
        </pc:spChg>
        <pc:picChg chg="mod">
          <ac:chgData name="Mohammed Shehada" userId="eef79b639ce26268" providerId="LiveId" clId="{75CD3116-1B54-414E-B41C-2153B847D703}" dt="2023-07-10T10:12:13.620" v="3492"/>
          <ac:picMkLst>
            <pc:docMk/>
            <pc:sldMk cId="3693010497" sldId="370"/>
            <ac:picMk id="6148" creationId="{4655E4BB-D6FB-C279-D672-E83A5D76A4C7}"/>
          </ac:picMkLst>
        </pc:picChg>
      </pc:sldChg>
      <pc:sldChg chg="addSp delSp modSp mod modTransition setBg modClrScheme modAnim chgLayout">
        <pc:chgData name="Mohammed Shehada" userId="eef79b639ce26268" providerId="LiveId" clId="{75CD3116-1B54-414E-B41C-2153B847D703}" dt="2023-07-10T11:19:04.479" v="3578"/>
        <pc:sldMkLst>
          <pc:docMk/>
          <pc:sldMk cId="1850944573" sldId="371"/>
        </pc:sldMkLst>
        <pc:spChg chg="add mod topLvl">
          <ac:chgData name="Mohammed Shehada" userId="eef79b639ce26268" providerId="LiveId" clId="{75CD3116-1B54-414E-B41C-2153B847D703}" dt="2023-06-12T07:34:53.693" v="1115" actId="164"/>
          <ac:spMkLst>
            <pc:docMk/>
            <pc:sldMk cId="1850944573" sldId="371"/>
            <ac:spMk id="3" creationId="{C539B80F-F45F-B000-8AAA-E20118E88889}"/>
          </ac:spMkLst>
        </pc:spChg>
        <pc:spChg chg="add mod ord">
          <ac:chgData name="Mohammed Shehada" userId="eef79b639ce26268" providerId="LiveId" clId="{75CD3116-1B54-414E-B41C-2153B847D703}" dt="2023-06-20T05:30:38.956" v="2170" actId="20577"/>
          <ac:spMkLst>
            <pc:docMk/>
            <pc:sldMk cId="1850944573" sldId="371"/>
            <ac:spMk id="4" creationId="{C14D096F-A16A-212D-88DE-BB1F6AA356B0}"/>
          </ac:spMkLst>
        </pc:spChg>
        <pc:spChg chg="del mod">
          <ac:chgData name="Mohammed Shehada" userId="eef79b639ce26268" providerId="LiveId" clId="{75CD3116-1B54-414E-B41C-2153B847D703}" dt="2023-06-14T10:11:08.171" v="2000" actId="478"/>
          <ac:spMkLst>
            <pc:docMk/>
            <pc:sldMk cId="1850944573" sldId="371"/>
            <ac:spMk id="5" creationId="{089047AD-E616-434A-957F-4DBC4125BA73}"/>
          </ac:spMkLst>
        </pc:spChg>
        <pc:spChg chg="add mod">
          <ac:chgData name="Mohammed Shehada" userId="eef79b639ce26268" providerId="LiveId" clId="{75CD3116-1B54-414E-B41C-2153B847D703}" dt="2023-06-14T10:11:08.415" v="2001"/>
          <ac:spMkLst>
            <pc:docMk/>
            <pc:sldMk cId="1850944573" sldId="371"/>
            <ac:spMk id="6" creationId="{A7359A16-E09C-2D17-01F3-D88B0379368F}"/>
          </ac:spMkLst>
        </pc:spChg>
        <pc:spChg chg="add mod">
          <ac:chgData name="Mohammed Shehada" userId="eef79b639ce26268" providerId="LiveId" clId="{75CD3116-1B54-414E-B41C-2153B847D703}" dt="2023-06-12T07:34:37.067" v="1113" actId="165"/>
          <ac:spMkLst>
            <pc:docMk/>
            <pc:sldMk cId="1850944573" sldId="371"/>
            <ac:spMk id="7" creationId="{B53674B6-1578-629E-BB9C-B7BA5938BBD3}"/>
          </ac:spMkLst>
        </pc:spChg>
        <pc:grpChg chg="add del mod topLvl">
          <ac:chgData name="Mohammed Shehada" userId="eef79b639ce26268" providerId="LiveId" clId="{75CD3116-1B54-414E-B41C-2153B847D703}" dt="2023-06-12T07:34:45.807" v="1114" actId="165"/>
          <ac:grpSpMkLst>
            <pc:docMk/>
            <pc:sldMk cId="1850944573" sldId="371"/>
            <ac:grpSpMk id="6" creationId="{390090DC-6813-3104-2074-BCD389694AC1}"/>
          </ac:grpSpMkLst>
        </pc:grpChg>
        <pc:grpChg chg="add mod">
          <ac:chgData name="Mohammed Shehada" userId="eef79b639ce26268" providerId="LiveId" clId="{75CD3116-1B54-414E-B41C-2153B847D703}" dt="2023-06-12T07:34:53.693" v="1115" actId="164"/>
          <ac:grpSpMkLst>
            <pc:docMk/>
            <pc:sldMk cId="1850944573" sldId="371"/>
            <ac:grpSpMk id="8" creationId="{D580CB6B-0252-2E7C-DE26-9BD37B41330D}"/>
          </ac:grpSpMkLst>
        </pc:grpChg>
        <pc:grpChg chg="add mod topLvl">
          <ac:chgData name="Mohammed Shehada" userId="eef79b639ce26268" providerId="LiveId" clId="{75CD3116-1B54-414E-B41C-2153B847D703}" dt="2023-06-12T07:34:53.693" v="1115" actId="164"/>
          <ac:grpSpMkLst>
            <pc:docMk/>
            <pc:sldMk cId="1850944573" sldId="371"/>
            <ac:grpSpMk id="11" creationId="{B9367887-D2D3-7DB9-0F52-D08B17D6FCCB}"/>
          </ac:grpSpMkLst>
        </pc:grpChg>
        <pc:grpChg chg="add del mod">
          <ac:chgData name="Mohammed Shehada" userId="eef79b639ce26268" providerId="LiveId" clId="{75CD3116-1B54-414E-B41C-2153B847D703}" dt="2023-06-12T07:34:37.067" v="1113" actId="165"/>
          <ac:grpSpMkLst>
            <pc:docMk/>
            <pc:sldMk cId="1850944573" sldId="371"/>
            <ac:grpSpMk id="14" creationId="{EA8C6989-8D0E-48CC-26A8-664172A97D28}"/>
          </ac:grpSpMkLst>
        </pc:grpChg>
        <pc:picChg chg="del mod ord modCrop">
          <ac:chgData name="Mohammed Shehada" userId="eef79b639ce26268" providerId="LiveId" clId="{75CD3116-1B54-414E-B41C-2153B847D703}" dt="2023-06-08T05:33:21.852" v="171" actId="478"/>
          <ac:picMkLst>
            <pc:docMk/>
            <pc:sldMk cId="1850944573" sldId="371"/>
            <ac:picMk id="9" creationId="{7F7F0329-7FB6-9AC7-F6C6-E624A73FA584}"/>
          </ac:picMkLst>
        </pc:picChg>
        <pc:picChg chg="add mod topLvl">
          <ac:chgData name="Mohammed Shehada" userId="eef79b639ce26268" providerId="LiveId" clId="{75CD3116-1B54-414E-B41C-2153B847D703}" dt="2023-06-12T07:34:45.807" v="1114" actId="165"/>
          <ac:picMkLst>
            <pc:docMk/>
            <pc:sldMk cId="1850944573" sldId="371"/>
            <ac:picMk id="2050" creationId="{7C1E6996-6391-312E-AEB9-1993C86BD2E4}"/>
          </ac:picMkLst>
        </pc:picChg>
        <pc:cxnChg chg="add mod">
          <ac:chgData name="Mohammed Shehada" userId="eef79b639ce26268" providerId="LiveId" clId="{75CD3116-1B54-414E-B41C-2153B847D703}" dt="2023-06-12T07:34:37.067" v="1113" actId="165"/>
          <ac:cxnSpMkLst>
            <pc:docMk/>
            <pc:sldMk cId="1850944573" sldId="371"/>
            <ac:cxnSpMk id="10" creationId="{8ADF105B-E350-067D-9C1C-891CDC867CE5}"/>
          </ac:cxnSpMkLst>
        </pc:cxnChg>
      </pc:sldChg>
      <pc:sldChg chg="del">
        <pc:chgData name="Mohammed Shehada" userId="eef79b639ce26268" providerId="LiveId" clId="{75CD3116-1B54-414E-B41C-2153B847D703}" dt="2023-06-12T07:18:28.505" v="1012" actId="47"/>
        <pc:sldMkLst>
          <pc:docMk/>
          <pc:sldMk cId="3023828259" sldId="372"/>
        </pc:sldMkLst>
      </pc:sldChg>
      <pc:sldChg chg="modSp del">
        <pc:chgData name="Mohammed Shehada" userId="eef79b639ce26268" providerId="LiveId" clId="{75CD3116-1B54-414E-B41C-2153B847D703}" dt="2023-06-14T04:52:16.642" v="1431" actId="47"/>
        <pc:sldMkLst>
          <pc:docMk/>
          <pc:sldMk cId="111399623" sldId="373"/>
        </pc:sldMkLst>
        <pc:spChg chg="mod">
          <ac:chgData name="Mohammed Shehada" userId="eef79b639ce26268" providerId="LiveId" clId="{75CD3116-1B54-414E-B41C-2153B847D703}" dt="2023-06-13T07:20:51.763" v="1204"/>
          <ac:spMkLst>
            <pc:docMk/>
            <pc:sldMk cId="111399623" sldId="373"/>
            <ac:spMk id="2" creationId="{5C606CE2-659D-C64B-9C00-5CF1F5E9F759}"/>
          </ac:spMkLst>
        </pc:spChg>
      </pc:sldChg>
      <pc:sldChg chg="modSp add del mod setBg modClrScheme chgLayout">
        <pc:chgData name="Mohammed Shehada" userId="eef79b639ce26268" providerId="LiveId" clId="{75CD3116-1B54-414E-B41C-2153B847D703}" dt="2023-06-14T09:50:39.425" v="1868" actId="47"/>
        <pc:sldMkLst>
          <pc:docMk/>
          <pc:sldMk cId="1030853553" sldId="374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1030853553" sldId="374"/>
            <ac:spMk id="2" creationId="{5C606CE2-659D-C64B-9C00-5CF1F5E9F759}"/>
          </ac:spMkLst>
        </pc:spChg>
        <pc:spChg chg="mod">
          <ac:chgData name="Mohammed Shehada" userId="eef79b639ce26268" providerId="LiveId" clId="{75CD3116-1B54-414E-B41C-2153B847D703}" dt="2023-06-09T05:54:48.643" v="712" actId="20577"/>
          <ac:spMkLst>
            <pc:docMk/>
            <pc:sldMk cId="1030853553" sldId="374"/>
            <ac:spMk id="6" creationId="{0EB4E265-695E-C74B-9FE3-86A4273B09E9}"/>
          </ac:spMkLst>
        </pc:spChg>
      </pc:sldChg>
      <pc:sldChg chg="delSp modSp mo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673895614" sldId="377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673895614" sldId="377"/>
            <ac:spMk id="2" creationId="{5C606CE2-659D-C64B-9C00-5CF1F5E9F759}"/>
          </ac:spMkLst>
        </pc:spChg>
        <pc:spChg chg="mod">
          <ac:chgData name="Mohammed Shehada" userId="eef79b639ce26268" providerId="LiveId" clId="{75CD3116-1B54-414E-B41C-2153B847D703}" dt="2023-06-14T10:09:43.399" v="1981" actId="1076"/>
          <ac:spMkLst>
            <pc:docMk/>
            <pc:sldMk cId="673895614" sldId="377"/>
            <ac:spMk id="5" creationId="{089047AD-E616-434A-957F-4DBC4125BA73}"/>
          </ac:spMkLst>
        </pc:spChg>
        <pc:spChg chg="mod">
          <ac:chgData name="Mohammed Shehada" userId="eef79b639ce26268" providerId="LiveId" clId="{75CD3116-1B54-414E-B41C-2153B847D703}" dt="2023-06-14T10:09:46.004" v="1982" actId="1076"/>
          <ac:spMkLst>
            <pc:docMk/>
            <pc:sldMk cId="673895614" sldId="377"/>
            <ac:spMk id="6" creationId="{0EB4E265-695E-C74B-9FE3-86A4273B09E9}"/>
          </ac:spMkLst>
        </pc:spChg>
        <pc:picChg chg="del">
          <ac:chgData name="Mohammed Shehada" userId="eef79b639ce26268" providerId="LiveId" clId="{75CD3116-1B54-414E-B41C-2153B847D703}" dt="2023-06-14T09:51:12.993" v="1880" actId="478"/>
          <ac:picMkLst>
            <pc:docMk/>
            <pc:sldMk cId="673895614" sldId="377"/>
            <ac:picMk id="7" creationId="{536B9B8F-9EBB-4617-BF33-58722BCE9DA5}"/>
          </ac:picMkLst>
        </pc:picChg>
      </pc:sldChg>
      <pc:sldChg chg="addSp delSp modSp mo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3537884005" sldId="378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3537884005" sldId="378"/>
            <ac:spMk id="2" creationId="{5C606CE2-659D-C64B-9C00-5CF1F5E9F759}"/>
          </ac:spMkLst>
        </pc:spChg>
        <pc:spChg chg="del">
          <ac:chgData name="Mohammed Shehada" userId="eef79b639ce26268" providerId="LiveId" clId="{75CD3116-1B54-414E-B41C-2153B847D703}" dt="2023-06-14T10:09:57.426" v="1983" actId="478"/>
          <ac:spMkLst>
            <pc:docMk/>
            <pc:sldMk cId="3537884005" sldId="378"/>
            <ac:spMk id="5" creationId="{089047AD-E616-434A-957F-4DBC4125BA73}"/>
          </ac:spMkLst>
        </pc:spChg>
        <pc:spChg chg="del mod">
          <ac:chgData name="Mohammed Shehada" userId="eef79b639ce26268" providerId="LiveId" clId="{75CD3116-1B54-414E-B41C-2153B847D703}" dt="2023-06-14T10:09:58.748" v="1984" actId="478"/>
          <ac:spMkLst>
            <pc:docMk/>
            <pc:sldMk cId="3537884005" sldId="378"/>
            <ac:spMk id="6" creationId="{0EB4E265-695E-C74B-9FE3-86A4273B09E9}"/>
          </ac:spMkLst>
        </pc:spChg>
        <pc:spChg chg="add mod">
          <ac:chgData name="Mohammed Shehada" userId="eef79b639ce26268" providerId="LiveId" clId="{75CD3116-1B54-414E-B41C-2153B847D703}" dt="2023-06-14T10:09:59.880" v="1985"/>
          <ac:spMkLst>
            <pc:docMk/>
            <pc:sldMk cId="3537884005" sldId="378"/>
            <ac:spMk id="12" creationId="{DB332B49-C9C5-0052-BA83-04742EE5AD13}"/>
          </ac:spMkLst>
        </pc:spChg>
        <pc:spChg chg="add mod">
          <ac:chgData name="Mohammed Shehada" userId="eef79b639ce26268" providerId="LiveId" clId="{75CD3116-1B54-414E-B41C-2153B847D703}" dt="2023-06-14T10:09:59.880" v="1985"/>
          <ac:spMkLst>
            <pc:docMk/>
            <pc:sldMk cId="3537884005" sldId="378"/>
            <ac:spMk id="13" creationId="{8AF04EE6-86A5-9A19-F8AF-9B5D8D07CEC4}"/>
          </ac:spMkLst>
        </pc:spChg>
        <pc:picChg chg="del">
          <ac:chgData name="Mohammed Shehada" userId="eef79b639ce26268" providerId="LiveId" clId="{75CD3116-1B54-414E-B41C-2153B847D703}" dt="2023-06-14T09:51:14.662" v="1881" actId="478"/>
          <ac:picMkLst>
            <pc:docMk/>
            <pc:sldMk cId="3537884005" sldId="378"/>
            <ac:picMk id="7" creationId="{536B9B8F-9EBB-4617-BF33-58722BCE9DA5}"/>
          </ac:picMkLst>
        </pc:picChg>
      </pc:sldChg>
      <pc:sldChg chg="del">
        <pc:chgData name="Mohammed Shehada" userId="eef79b639ce26268" providerId="LiveId" clId="{75CD3116-1B54-414E-B41C-2153B847D703}" dt="2023-06-08T06:11:05.804" v="636" actId="47"/>
        <pc:sldMkLst>
          <pc:docMk/>
          <pc:sldMk cId="2726536486" sldId="379"/>
        </pc:sldMkLst>
      </pc:sldChg>
      <pc:sldChg chg="del">
        <pc:chgData name="Mohammed Shehada" userId="eef79b639ce26268" providerId="LiveId" clId="{75CD3116-1B54-414E-B41C-2153B847D703}" dt="2023-06-08T06:11:09.833" v="637" actId="47"/>
        <pc:sldMkLst>
          <pc:docMk/>
          <pc:sldMk cId="3645295403" sldId="381"/>
        </pc:sldMkLst>
      </pc:sldChg>
      <pc:sldChg chg="addSp delSp modSp add mod ord modTransition setBg modClrScheme chgLayout">
        <pc:chgData name="Mohammed Shehada" userId="eef79b639ce26268" providerId="LiveId" clId="{75CD3116-1B54-414E-B41C-2153B847D703}" dt="2023-07-10T11:19:04.479" v="3578"/>
        <pc:sldMkLst>
          <pc:docMk/>
          <pc:sldMk cId="2079628982" sldId="382"/>
        </pc:sldMkLst>
        <pc:spChg chg="mod">
          <ac:chgData name="Mohammed Shehada" userId="eef79b639ce26268" providerId="LiveId" clId="{75CD3116-1B54-414E-B41C-2153B847D703}" dt="2023-06-12T07:33:28.677" v="1107" actId="20577"/>
          <ac:spMkLst>
            <pc:docMk/>
            <pc:sldMk cId="2079628982" sldId="382"/>
            <ac:spMk id="2" creationId="{BA02F887-8A1B-C3B1-3157-94C2BE364FF4}"/>
          </ac:spMkLst>
        </pc:spChg>
        <pc:spChg chg="add mod">
          <ac:chgData name="Mohammed Shehada" userId="eef79b639ce26268" providerId="LiveId" clId="{75CD3116-1B54-414E-B41C-2153B847D703}" dt="2023-06-12T05:08:50.756" v="792" actId="20577"/>
          <ac:spMkLst>
            <pc:docMk/>
            <pc:sldMk cId="2079628982" sldId="382"/>
            <ac:spMk id="4" creationId="{D6CCDCF1-4213-B033-EF69-12F75DE7766E}"/>
          </ac:spMkLst>
        </pc:spChg>
        <pc:spChg chg="mod">
          <ac:chgData name="Mohammed Shehada" userId="eef79b639ce26268" providerId="LiveId" clId="{75CD3116-1B54-414E-B41C-2153B847D703}" dt="2023-06-14T10:10:58.009" v="1999" actId="113"/>
          <ac:spMkLst>
            <pc:docMk/>
            <pc:sldMk cId="2079628982" sldId="382"/>
            <ac:spMk id="5" creationId="{089047AD-E616-434A-957F-4DBC4125BA73}"/>
          </ac:spMkLst>
        </pc:spChg>
        <pc:picChg chg="add mod">
          <ac:chgData name="Mohammed Shehada" userId="eef79b639ce26268" providerId="LiveId" clId="{75CD3116-1B54-414E-B41C-2153B847D703}" dt="2023-06-12T05:07:55.825" v="759" actId="14100"/>
          <ac:picMkLst>
            <pc:docMk/>
            <pc:sldMk cId="2079628982" sldId="382"/>
            <ac:picMk id="3" creationId="{C88AEA80-D0C7-AB86-C772-8893A1798CF4}"/>
          </ac:picMkLst>
        </pc:picChg>
        <pc:picChg chg="del mod modCrop">
          <ac:chgData name="Mohammed Shehada" userId="eef79b639ce26268" providerId="LiveId" clId="{75CD3116-1B54-414E-B41C-2153B847D703}" dt="2023-06-08T05:40:26.419" v="452" actId="478"/>
          <ac:picMkLst>
            <pc:docMk/>
            <pc:sldMk cId="2079628982" sldId="382"/>
            <ac:picMk id="9" creationId="{7F7F0329-7FB6-9AC7-F6C6-E624A73FA584}"/>
          </ac:picMkLst>
        </pc:picChg>
        <pc:picChg chg="add mod">
          <ac:chgData name="Mohammed Shehada" userId="eef79b639ce26268" providerId="LiveId" clId="{75CD3116-1B54-414E-B41C-2153B847D703}" dt="2023-06-12T05:07:51.371" v="758" actId="14100"/>
          <ac:picMkLst>
            <pc:docMk/>
            <pc:sldMk cId="2079628982" sldId="382"/>
            <ac:picMk id="1026" creationId="{680F300C-0667-32B9-3C29-BE7BB4D3C81E}"/>
          </ac:picMkLst>
        </pc:picChg>
      </pc:sldChg>
      <pc:sldChg chg="addSp modSp add mod ord modTransition setBg modClrScheme chgLayout">
        <pc:chgData name="Mohammed Shehada" userId="eef79b639ce26268" providerId="LiveId" clId="{75CD3116-1B54-414E-B41C-2153B847D703}" dt="2023-07-10T11:32:15.826" v="3604"/>
        <pc:sldMkLst>
          <pc:docMk/>
          <pc:sldMk cId="4042084433" sldId="383"/>
        </pc:sldMkLst>
        <pc:spChg chg="add mod">
          <ac:chgData name="Mohammed Shehada" userId="eef79b639ce26268" providerId="LiveId" clId="{75CD3116-1B54-414E-B41C-2153B847D703}" dt="2023-06-14T10:11:34.096" v="2009"/>
          <ac:spMkLst>
            <pc:docMk/>
            <pc:sldMk cId="4042084433" sldId="383"/>
            <ac:spMk id="3" creationId="{8D09E3DA-9838-B86E-61BB-0A2AAA1CAFD5}"/>
          </ac:spMkLst>
        </pc:spChg>
        <pc:spChg chg="mod">
          <ac:chgData name="Mohammed Shehada" userId="eef79b639ce26268" providerId="LiveId" clId="{75CD3116-1B54-414E-B41C-2153B847D703}" dt="2023-06-14T10:12:07.673" v="2049" actId="20577"/>
          <ac:spMkLst>
            <pc:docMk/>
            <pc:sldMk cId="4042084433" sldId="383"/>
            <ac:spMk id="5" creationId="{089047AD-E616-434A-957F-4DBC4125BA73}"/>
          </ac:spMkLst>
        </pc:spChg>
        <pc:picChg chg="mod">
          <ac:chgData name="Mohammed Shehada" userId="eef79b639ce26268" providerId="LiveId" clId="{75CD3116-1B54-414E-B41C-2153B847D703}" dt="2023-06-14T10:11:56.235" v="2029" actId="167"/>
          <ac:picMkLst>
            <pc:docMk/>
            <pc:sldMk cId="4042084433" sldId="383"/>
            <ac:picMk id="2" creationId="{0AB49BF9-07F1-C346-B5B1-CC4461A38202}"/>
          </ac:picMkLst>
        </pc:picChg>
      </pc:sldChg>
      <pc:sldChg chg="delSp modSp add del mod ord modClrScheme chgLayout">
        <pc:chgData name="Mohammed Shehada" userId="eef79b639ce26268" providerId="LiveId" clId="{75CD3116-1B54-414E-B41C-2153B847D703}" dt="2023-06-20T05:36:01.660" v="2285" actId="2696"/>
        <pc:sldMkLst>
          <pc:docMk/>
          <pc:sldMk cId="3162428213" sldId="384"/>
        </pc:sldMkLst>
        <pc:spChg chg="mod ord">
          <ac:chgData name="Mohammed Shehada" userId="eef79b639ce26268" providerId="LiveId" clId="{75CD3116-1B54-414E-B41C-2153B847D703}" dt="2023-06-14T05:24:23.785" v="1720" actId="700"/>
          <ac:spMkLst>
            <pc:docMk/>
            <pc:sldMk cId="3162428213" sldId="384"/>
            <ac:spMk id="2" creationId="{44AF95CD-08AD-ED40-96B2-68F46334724D}"/>
          </ac:spMkLst>
        </pc:spChg>
        <pc:spChg chg="mod">
          <ac:chgData name="Mohammed Shehada" userId="eef79b639ce26268" providerId="LiveId" clId="{75CD3116-1B54-414E-B41C-2153B847D703}" dt="2023-06-12T07:22:33.984" v="1045" actId="207"/>
          <ac:spMkLst>
            <pc:docMk/>
            <pc:sldMk cId="3162428213" sldId="384"/>
            <ac:spMk id="5" creationId="{75BF4369-9769-410A-8B27-DFF7F0A961AF}"/>
          </ac:spMkLst>
        </pc:spChg>
        <pc:spChg chg="mod">
          <ac:chgData name="Mohammed Shehada" userId="eef79b639ce26268" providerId="LiveId" clId="{75CD3116-1B54-414E-B41C-2153B847D703}" dt="2023-06-12T07:22:29.212" v="1044" actId="207"/>
          <ac:spMkLst>
            <pc:docMk/>
            <pc:sldMk cId="3162428213" sldId="384"/>
            <ac:spMk id="13" creationId="{B60FE727-BDEF-3147-A781-E4B6C44CE802}"/>
          </ac:spMkLst>
        </pc:spChg>
        <pc:picChg chg="del">
          <ac:chgData name="Mohammed Shehada" userId="eef79b639ce26268" providerId="LiveId" clId="{75CD3116-1B54-414E-B41C-2153B847D703}" dt="2023-06-14T09:51:09.139" v="1878" actId="478"/>
          <ac:picMkLst>
            <pc:docMk/>
            <pc:sldMk cId="3162428213" sldId="384"/>
            <ac:picMk id="7" creationId="{95FF60CE-86D8-4F73-88D5-E281F06A6674}"/>
          </ac:picMkLst>
        </pc:picChg>
      </pc:sldChg>
      <pc:sldChg chg="modSp add del mod ord">
        <pc:chgData name="Mohammed Shehada" userId="eef79b639ce26268" providerId="LiveId" clId="{75CD3116-1B54-414E-B41C-2153B847D703}" dt="2023-06-14T04:48:46.473" v="1407" actId="47"/>
        <pc:sldMkLst>
          <pc:docMk/>
          <pc:sldMk cId="2089208076" sldId="385"/>
        </pc:sldMkLst>
        <pc:spChg chg="mod">
          <ac:chgData name="Mohammed Shehada" userId="eef79b639ce26268" providerId="LiveId" clId="{75CD3116-1B54-414E-B41C-2153B847D703}" dt="2023-06-13T07:20:51.763" v="1204"/>
          <ac:spMkLst>
            <pc:docMk/>
            <pc:sldMk cId="2089208076" sldId="385"/>
            <ac:spMk id="2" creationId="{44AF95CD-08AD-ED40-96B2-68F46334724D}"/>
          </ac:spMkLst>
        </pc:spChg>
        <pc:spChg chg="mod">
          <ac:chgData name="Mohammed Shehada" userId="eef79b639ce26268" providerId="LiveId" clId="{75CD3116-1B54-414E-B41C-2153B847D703}" dt="2023-06-12T07:22:45.304" v="1046" actId="207"/>
          <ac:spMkLst>
            <pc:docMk/>
            <pc:sldMk cId="2089208076" sldId="385"/>
            <ac:spMk id="5" creationId="{75BF4369-9769-410A-8B27-DFF7F0A961AF}"/>
          </ac:spMkLst>
        </pc:spChg>
        <pc:spChg chg="mod">
          <ac:chgData name="Mohammed Shehada" userId="eef79b639ce26268" providerId="LiveId" clId="{75CD3116-1B54-414E-B41C-2153B847D703}" dt="2023-06-12T07:22:50.024" v="1047" actId="207"/>
          <ac:spMkLst>
            <pc:docMk/>
            <pc:sldMk cId="2089208076" sldId="385"/>
            <ac:spMk id="13" creationId="{B60FE727-BDEF-3147-A781-E4B6C44CE802}"/>
          </ac:spMkLst>
        </pc:spChg>
      </pc:sldChg>
      <pc:sldChg chg="delSp modSp add del mod ord modClrScheme chgLayout">
        <pc:chgData name="Mohammed Shehada" userId="eef79b639ce26268" providerId="LiveId" clId="{75CD3116-1B54-414E-B41C-2153B847D703}" dt="2023-06-20T05:36:19.463" v="2286" actId="47"/>
        <pc:sldMkLst>
          <pc:docMk/>
          <pc:sldMk cId="1185141516" sldId="386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1185141516" sldId="386"/>
            <ac:spMk id="2" creationId="{44AF95CD-08AD-ED40-96B2-68F46334724D}"/>
          </ac:spMkLst>
        </pc:spChg>
        <pc:spChg chg="mod">
          <ac:chgData name="Mohammed Shehada" userId="eef79b639ce26268" providerId="LiveId" clId="{75CD3116-1B54-414E-B41C-2153B847D703}" dt="2023-06-12T07:22:11.633" v="1043" actId="207"/>
          <ac:spMkLst>
            <pc:docMk/>
            <pc:sldMk cId="1185141516" sldId="386"/>
            <ac:spMk id="5" creationId="{75BF4369-9769-410A-8B27-DFF7F0A961AF}"/>
          </ac:spMkLst>
        </pc:spChg>
        <pc:spChg chg="mod">
          <ac:chgData name="Mohammed Shehada" userId="eef79b639ce26268" providerId="LiveId" clId="{75CD3116-1B54-414E-B41C-2153B847D703}" dt="2023-06-12T07:22:09.677" v="1042" actId="207"/>
          <ac:spMkLst>
            <pc:docMk/>
            <pc:sldMk cId="1185141516" sldId="386"/>
            <ac:spMk id="13" creationId="{B60FE727-BDEF-3147-A781-E4B6C44CE802}"/>
          </ac:spMkLst>
        </pc:spChg>
        <pc:picChg chg="del">
          <ac:chgData name="Mohammed Shehada" userId="eef79b639ce26268" providerId="LiveId" clId="{75CD3116-1B54-414E-B41C-2153B847D703}" dt="2023-06-14T09:57:19.433" v="1918" actId="478"/>
          <ac:picMkLst>
            <pc:docMk/>
            <pc:sldMk cId="1185141516" sldId="386"/>
            <ac:picMk id="7" creationId="{95FF60CE-86D8-4F73-88D5-E281F06A6674}"/>
          </ac:picMkLst>
        </pc:picChg>
      </pc:sldChg>
      <pc:sldChg chg="delSp modSp add mod or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332456360" sldId="387"/>
        </pc:sldMkLst>
        <pc:spChg chg="mod ord">
          <ac:chgData name="Mohammed Shehada" userId="eef79b639ce26268" providerId="LiveId" clId="{75CD3116-1B54-414E-B41C-2153B847D703}" dt="2023-06-14T09:46:13.323" v="1829" actId="700"/>
          <ac:spMkLst>
            <pc:docMk/>
            <pc:sldMk cId="332456360" sldId="387"/>
            <ac:spMk id="2" creationId="{5C606CE2-659D-C64B-9C00-5CF1F5E9F759}"/>
          </ac:spMkLst>
        </pc:spChg>
        <pc:spChg chg="mod">
          <ac:chgData name="Mohammed Shehada" userId="eef79b639ce26268" providerId="LiveId" clId="{75CD3116-1B54-414E-B41C-2153B847D703}" dt="2023-06-14T10:09:22.495" v="1976" actId="14100"/>
          <ac:spMkLst>
            <pc:docMk/>
            <pc:sldMk cId="332456360" sldId="387"/>
            <ac:spMk id="5" creationId="{089047AD-E616-434A-957F-4DBC4125BA73}"/>
          </ac:spMkLst>
        </pc:spChg>
        <pc:picChg chg="del">
          <ac:chgData name="Mohammed Shehada" userId="eef79b639ce26268" providerId="LiveId" clId="{75CD3116-1B54-414E-B41C-2153B847D703}" dt="2023-06-14T09:51:10.594" v="1879" actId="478"/>
          <ac:picMkLst>
            <pc:docMk/>
            <pc:sldMk cId="332456360" sldId="387"/>
            <ac:picMk id="7" creationId="{536B9B8F-9EBB-4617-BF33-58722BCE9DA5}"/>
          </ac:picMkLst>
        </pc:picChg>
        <pc:picChg chg="mod">
          <ac:chgData name="Mohammed Shehada" userId="eef79b639ce26268" providerId="LiveId" clId="{75CD3116-1B54-414E-B41C-2153B847D703}" dt="2023-06-14T10:09:26.086" v="1977" actId="1076"/>
          <ac:picMkLst>
            <pc:docMk/>
            <pc:sldMk cId="332456360" sldId="387"/>
            <ac:picMk id="5124" creationId="{7B3D1B2A-5629-4848-9649-1305F619B056}"/>
          </ac:picMkLst>
        </pc:picChg>
      </pc:sldChg>
      <pc:sldChg chg="addSp delSp modSp add mod modTransition setBg modClrScheme chgLayout">
        <pc:chgData name="Mohammed Shehada" userId="eef79b639ce26268" providerId="LiveId" clId="{75CD3116-1B54-414E-B41C-2153B847D703}" dt="2023-07-10T11:19:04.479" v="3578"/>
        <pc:sldMkLst>
          <pc:docMk/>
          <pc:sldMk cId="2611293291" sldId="388"/>
        </pc:sldMkLst>
        <pc:spChg chg="add mod">
          <ac:chgData name="Mohammed Shehada" userId="eef79b639ce26268" providerId="LiveId" clId="{75CD3116-1B54-414E-B41C-2153B847D703}" dt="2023-06-14T10:10:28.667" v="1992"/>
          <ac:spMkLst>
            <pc:docMk/>
            <pc:sldMk cId="2611293291" sldId="388"/>
            <ac:spMk id="2" creationId="{118CFF7C-EB1B-87A8-7988-A8929F41B0D2}"/>
          </ac:spMkLst>
        </pc:spChg>
        <pc:spChg chg="del mod">
          <ac:chgData name="Mohammed Shehada" userId="eef79b639ce26268" providerId="LiveId" clId="{75CD3116-1B54-414E-B41C-2153B847D703}" dt="2023-06-14T10:10:28.361" v="1991" actId="478"/>
          <ac:spMkLst>
            <pc:docMk/>
            <pc:sldMk cId="2611293291" sldId="388"/>
            <ac:spMk id="5" creationId="{089047AD-E616-434A-957F-4DBC4125BA73}"/>
          </ac:spMkLst>
        </pc:spChg>
        <pc:picChg chg="mod">
          <ac:chgData name="Mohammed Shehada" userId="eef79b639ce26268" providerId="LiveId" clId="{75CD3116-1B54-414E-B41C-2153B847D703}" dt="2023-06-12T07:30:42.426" v="1091" actId="14100"/>
          <ac:picMkLst>
            <pc:docMk/>
            <pc:sldMk cId="2611293291" sldId="388"/>
            <ac:picMk id="3" creationId="{9B951CD6-F64F-2264-EA1B-06C00B215DAC}"/>
          </ac:picMkLst>
        </pc:picChg>
        <pc:picChg chg="del">
          <ac:chgData name="Mohammed Shehada" userId="eef79b639ce26268" providerId="LiveId" clId="{75CD3116-1B54-414E-B41C-2153B847D703}" dt="2023-06-12T07:28:34.521" v="1056" actId="478"/>
          <ac:picMkLst>
            <pc:docMk/>
            <pc:sldMk cId="2611293291" sldId="388"/>
            <ac:picMk id="4" creationId="{E4820C7C-E99C-A266-3BE6-CD745FEC7DA6}"/>
          </ac:picMkLst>
        </pc:picChg>
        <pc:picChg chg="del">
          <ac:chgData name="Mohammed Shehada" userId="eef79b639ce26268" providerId="LiveId" clId="{75CD3116-1B54-414E-B41C-2153B847D703}" dt="2023-06-12T07:29:37.004" v="1060" actId="478"/>
          <ac:picMkLst>
            <pc:docMk/>
            <pc:sldMk cId="2611293291" sldId="388"/>
            <ac:picMk id="6" creationId="{0657CF2B-7446-0774-3AC4-A4EB8E03F523}"/>
          </ac:picMkLst>
        </pc:picChg>
        <pc:picChg chg="add mod">
          <ac:chgData name="Mohammed Shehada" userId="eef79b639ce26268" providerId="LiveId" clId="{75CD3116-1B54-414E-B41C-2153B847D703}" dt="2023-06-12T07:30:32.054" v="1090" actId="167"/>
          <ac:picMkLst>
            <pc:docMk/>
            <pc:sldMk cId="2611293291" sldId="388"/>
            <ac:picMk id="1026" creationId="{1E95282D-B835-03CE-5DB1-A942185FC258}"/>
          </ac:picMkLst>
        </pc:picChg>
        <pc:picChg chg="add mod">
          <ac:chgData name="Mohammed Shehada" userId="eef79b639ce26268" providerId="LiveId" clId="{75CD3116-1B54-414E-B41C-2153B847D703}" dt="2023-06-12T07:32:09.807" v="1101" actId="1076"/>
          <ac:picMkLst>
            <pc:docMk/>
            <pc:sldMk cId="2611293291" sldId="388"/>
            <ac:picMk id="1028" creationId="{8CC9D2C4-B05F-A3D4-F8D6-9303AC635AF7}"/>
          </ac:picMkLst>
        </pc:picChg>
      </pc:sldChg>
      <pc:sldChg chg="new add del mod modClrScheme chgLayout">
        <pc:chgData name="Mohammed Shehada" userId="eef79b639ce26268" providerId="LiveId" clId="{75CD3116-1B54-414E-B41C-2153B847D703}" dt="2023-06-14T09:45:20.936" v="1828" actId="47"/>
        <pc:sldMkLst>
          <pc:docMk/>
          <pc:sldMk cId="71419491" sldId="389"/>
        </pc:sldMkLst>
      </pc:sldChg>
      <pc:sldChg chg="addSp delSp modSp mod setBg modClrScheme chgLayout">
        <pc:chgData name="Mohammed Shehada" userId="eef79b639ce26268" providerId="LiveId" clId="{75CD3116-1B54-414E-B41C-2153B847D703}" dt="2023-06-14T09:49:12.469" v="1852" actId="478"/>
        <pc:sldMkLst>
          <pc:docMk/>
          <pc:sldMk cId="200056291" sldId="2683"/>
        </pc:sldMkLst>
        <pc:spChg chg="mod">
          <ac:chgData name="Mohammed Shehada" userId="eef79b639ce26268" providerId="LiveId" clId="{75CD3116-1B54-414E-B41C-2153B847D703}" dt="2023-06-13T07:26:13.731" v="1262" actId="20577"/>
          <ac:spMkLst>
            <pc:docMk/>
            <pc:sldMk cId="200056291" sldId="2683"/>
            <ac:spMk id="2" creationId="{9885574A-6A85-0DC1-674E-544AA6151B69}"/>
          </ac:spMkLst>
        </pc:spChg>
        <pc:spChg chg="add mod">
          <ac:chgData name="Mohammed Shehada" userId="eef79b639ce26268" providerId="LiveId" clId="{75CD3116-1B54-414E-B41C-2153B847D703}" dt="2023-06-13T07:26:37.184" v="1269" actId="20577"/>
          <ac:spMkLst>
            <pc:docMk/>
            <pc:sldMk cId="200056291" sldId="2683"/>
            <ac:spMk id="3" creationId="{E780DFF1-627C-AD53-5F5D-3213ADFF2F78}"/>
          </ac:spMkLst>
        </pc:spChg>
        <pc:spChg chg="mod">
          <ac:chgData name="Mohammed Shehada" userId="eef79b639ce26268" providerId="LiveId" clId="{75CD3116-1B54-414E-B41C-2153B847D703}" dt="2023-06-13T07:25:47.749" v="1239" actId="1076"/>
          <ac:spMkLst>
            <pc:docMk/>
            <pc:sldMk cId="200056291" sldId="2683"/>
            <ac:spMk id="8" creationId="{9008E426-17FC-91F7-427A-190ED49E816F}"/>
          </ac:spMkLst>
        </pc:spChg>
        <pc:spChg chg="add del mod">
          <ac:chgData name="Mohammed Shehada" userId="eef79b639ce26268" providerId="LiveId" clId="{75CD3116-1B54-414E-B41C-2153B847D703}" dt="2023-06-14T09:49:12.469" v="1852" actId="478"/>
          <ac:spMkLst>
            <pc:docMk/>
            <pc:sldMk cId="200056291" sldId="2683"/>
            <ac:spMk id="10" creationId="{593B9ED2-2C70-9A91-F462-981E172C7704}"/>
          </ac:spMkLst>
        </pc:spChg>
        <pc:spChg chg="del mod">
          <ac:chgData name="Mohammed Shehada" userId="eef79b639ce26268" providerId="LiveId" clId="{75CD3116-1B54-414E-B41C-2153B847D703}" dt="2023-06-13T07:27:51.532" v="1283" actId="478"/>
          <ac:spMkLst>
            <pc:docMk/>
            <pc:sldMk cId="200056291" sldId="2683"/>
            <ac:spMk id="21" creationId="{B419C3F2-0BDC-52D9-037E-FAB0BFCB6305}"/>
          </ac:spMkLst>
        </pc:spChg>
        <pc:spChg chg="mod">
          <ac:chgData name="Mohammed Shehada" userId="eef79b639ce26268" providerId="LiveId" clId="{75CD3116-1B54-414E-B41C-2153B847D703}" dt="2023-06-13T07:25:25.206" v="1233" actId="14100"/>
          <ac:spMkLst>
            <pc:docMk/>
            <pc:sldMk cId="200056291" sldId="2683"/>
            <ac:spMk id="35" creationId="{B56BE51F-9F50-53CF-CFBC-2F24AC2EF669}"/>
          </ac:spMkLst>
        </pc:spChg>
        <pc:spChg chg="del">
          <ac:chgData name="Mohammed Shehada" userId="eef79b639ce26268" providerId="LiveId" clId="{75CD3116-1B54-414E-B41C-2153B847D703}" dt="2023-06-13T07:24:25.819" v="1219" actId="478"/>
          <ac:spMkLst>
            <pc:docMk/>
            <pc:sldMk cId="200056291" sldId="2683"/>
            <ac:spMk id="36" creationId="{ECAB7932-4E59-3F32-BBB5-1E43865CDD50}"/>
          </ac:spMkLst>
        </pc:spChg>
        <pc:spChg chg="del">
          <ac:chgData name="Mohammed Shehada" userId="eef79b639ce26268" providerId="LiveId" clId="{75CD3116-1B54-414E-B41C-2153B847D703}" dt="2023-06-13T07:24:29.535" v="1220" actId="478"/>
          <ac:spMkLst>
            <pc:docMk/>
            <pc:sldMk cId="200056291" sldId="2683"/>
            <ac:spMk id="37" creationId="{33877E01-C1E9-C468-5ABC-DCB3D8031BE0}"/>
          </ac:spMkLst>
        </pc:spChg>
        <pc:spChg chg="del">
          <ac:chgData name="Mohammed Shehada" userId="eef79b639ce26268" providerId="LiveId" clId="{75CD3116-1B54-414E-B41C-2153B847D703}" dt="2023-06-13T07:24:30.258" v="1221" actId="478"/>
          <ac:spMkLst>
            <pc:docMk/>
            <pc:sldMk cId="200056291" sldId="2683"/>
            <ac:spMk id="38" creationId="{EA2E8846-59E3-E656-9993-ACBE46D7B3E4}"/>
          </ac:spMkLst>
        </pc:spChg>
        <pc:spChg chg="del">
          <ac:chgData name="Mohammed Shehada" userId="eef79b639ce26268" providerId="LiveId" clId="{75CD3116-1B54-414E-B41C-2153B847D703}" dt="2023-06-13T07:24:31.288" v="1222" actId="478"/>
          <ac:spMkLst>
            <pc:docMk/>
            <pc:sldMk cId="200056291" sldId="2683"/>
            <ac:spMk id="39" creationId="{7D8ED51B-5EFE-3259-1244-8498A3A6FA0F}"/>
          </ac:spMkLst>
        </pc:spChg>
        <pc:spChg chg="del">
          <ac:chgData name="Mohammed Shehada" userId="eef79b639ce26268" providerId="LiveId" clId="{75CD3116-1B54-414E-B41C-2153B847D703}" dt="2023-06-13T07:24:31.967" v="1223" actId="478"/>
          <ac:spMkLst>
            <pc:docMk/>
            <pc:sldMk cId="200056291" sldId="2683"/>
            <ac:spMk id="40" creationId="{DC484298-C0D2-AC8F-E01C-05678DC3874D}"/>
          </ac:spMkLst>
        </pc:spChg>
        <pc:spChg chg="del">
          <ac:chgData name="Mohammed Shehada" userId="eef79b639ce26268" providerId="LiveId" clId="{75CD3116-1B54-414E-B41C-2153B847D703}" dt="2023-06-13T07:24:34.458" v="1224" actId="478"/>
          <ac:spMkLst>
            <pc:docMk/>
            <pc:sldMk cId="200056291" sldId="2683"/>
            <ac:spMk id="41" creationId="{2F65209E-9219-3235-9ED1-953535474C50}"/>
          </ac:spMkLst>
        </pc:spChg>
        <pc:spChg chg="del">
          <ac:chgData name="Mohammed Shehada" userId="eef79b639ce26268" providerId="LiveId" clId="{75CD3116-1B54-414E-B41C-2153B847D703}" dt="2023-06-13T07:24:36.280" v="1225" actId="478"/>
          <ac:spMkLst>
            <pc:docMk/>
            <pc:sldMk cId="200056291" sldId="2683"/>
            <ac:spMk id="42" creationId="{79678330-4E77-8D63-EA43-24BE0C260138}"/>
          </ac:spMkLst>
        </pc:spChg>
        <pc:spChg chg="del">
          <ac:chgData name="Mohammed Shehada" userId="eef79b639ce26268" providerId="LiveId" clId="{75CD3116-1B54-414E-B41C-2153B847D703}" dt="2023-06-13T07:24:37.844" v="1226" actId="478"/>
          <ac:spMkLst>
            <pc:docMk/>
            <pc:sldMk cId="200056291" sldId="2683"/>
            <ac:spMk id="51" creationId="{68F2AB38-10E3-D9BF-B4C5-91B166273EFE}"/>
          </ac:spMkLst>
        </pc:spChg>
        <pc:spChg chg="mod">
          <ac:chgData name="Mohammed Shehada" userId="eef79b639ce26268" providerId="LiveId" clId="{75CD3116-1B54-414E-B41C-2153B847D703}" dt="2023-06-13T07:28:03.314" v="1286" actId="14100"/>
          <ac:spMkLst>
            <pc:docMk/>
            <pc:sldMk cId="200056291" sldId="2683"/>
            <ac:spMk id="53" creationId="{DA93F61B-4B30-DEB8-2536-B136994EF071}"/>
          </ac:spMkLst>
        </pc:spChg>
        <pc:spChg chg="add del">
          <ac:chgData name="Mohammed Shehada" userId="eef79b639ce26268" providerId="LiveId" clId="{75CD3116-1B54-414E-B41C-2153B847D703}" dt="2023-06-13T07:27:07.100" v="1274" actId="478"/>
          <ac:spMkLst>
            <pc:docMk/>
            <pc:sldMk cId="200056291" sldId="2683"/>
            <ac:spMk id="54" creationId="{1F27BEF2-2A78-5B14-5D34-C43923CFE658}"/>
          </ac:spMkLst>
        </pc:spChg>
        <pc:spChg chg="add del">
          <ac:chgData name="Mohammed Shehada" userId="eef79b639ce26268" providerId="LiveId" clId="{75CD3116-1B54-414E-B41C-2153B847D703}" dt="2023-06-13T07:27:07.100" v="1274" actId="478"/>
          <ac:spMkLst>
            <pc:docMk/>
            <pc:sldMk cId="200056291" sldId="2683"/>
            <ac:spMk id="55" creationId="{7A5CB6D3-5EC5-0B30-C058-81449264F0CA}"/>
          </ac:spMkLst>
        </pc:spChg>
        <pc:spChg chg="add del">
          <ac:chgData name="Mohammed Shehada" userId="eef79b639ce26268" providerId="LiveId" clId="{75CD3116-1B54-414E-B41C-2153B847D703}" dt="2023-06-13T07:27:07.100" v="1274" actId="478"/>
          <ac:spMkLst>
            <pc:docMk/>
            <pc:sldMk cId="200056291" sldId="2683"/>
            <ac:spMk id="56" creationId="{D3DCCE0F-F4F7-A3E8-6AB6-1EC27ADC2148}"/>
          </ac:spMkLst>
        </pc:spChg>
        <pc:spChg chg="add del">
          <ac:chgData name="Mohammed Shehada" userId="eef79b639ce26268" providerId="LiveId" clId="{75CD3116-1B54-414E-B41C-2153B847D703}" dt="2023-06-13T07:27:07.100" v="1274" actId="478"/>
          <ac:spMkLst>
            <pc:docMk/>
            <pc:sldMk cId="200056291" sldId="2683"/>
            <ac:spMk id="57" creationId="{52CEA261-AD93-EA64-12C2-3B98A705C00F}"/>
          </ac:spMkLst>
        </pc:spChg>
        <pc:spChg chg="add del">
          <ac:chgData name="Mohammed Shehada" userId="eef79b639ce26268" providerId="LiveId" clId="{75CD3116-1B54-414E-B41C-2153B847D703}" dt="2023-06-13T07:27:07.100" v="1274" actId="478"/>
          <ac:spMkLst>
            <pc:docMk/>
            <pc:sldMk cId="200056291" sldId="2683"/>
            <ac:spMk id="58" creationId="{D32E5406-8E04-A8B0-DCA6-CAD1FCDB0C65}"/>
          </ac:spMkLst>
        </pc:spChg>
        <pc:spChg chg="add del">
          <ac:chgData name="Mohammed Shehada" userId="eef79b639ce26268" providerId="LiveId" clId="{75CD3116-1B54-414E-B41C-2153B847D703}" dt="2023-06-13T07:27:07.100" v="1274" actId="478"/>
          <ac:spMkLst>
            <pc:docMk/>
            <pc:sldMk cId="200056291" sldId="2683"/>
            <ac:spMk id="59" creationId="{C14E4FE5-1144-9239-8F1E-C14A6851A9B1}"/>
          </ac:spMkLst>
        </pc:spChg>
        <pc:spChg chg="add del">
          <ac:chgData name="Mohammed Shehada" userId="eef79b639ce26268" providerId="LiveId" clId="{75CD3116-1B54-414E-B41C-2153B847D703}" dt="2023-06-13T07:27:07.100" v="1274" actId="478"/>
          <ac:spMkLst>
            <pc:docMk/>
            <pc:sldMk cId="200056291" sldId="2683"/>
            <ac:spMk id="60" creationId="{941A0518-3F3A-3B72-9304-516C1885F5FD}"/>
          </ac:spMkLst>
        </pc:spChg>
        <pc:spChg chg="add del">
          <ac:chgData name="Mohammed Shehada" userId="eef79b639ce26268" providerId="LiveId" clId="{75CD3116-1B54-414E-B41C-2153B847D703}" dt="2023-06-13T07:27:07.100" v="1274" actId="478"/>
          <ac:spMkLst>
            <pc:docMk/>
            <pc:sldMk cId="200056291" sldId="2683"/>
            <ac:spMk id="61" creationId="{8C577FB0-1A84-5E05-DDB4-05DEEB93CE82}"/>
          </ac:spMkLst>
        </pc:spChg>
      </pc:sldChg>
      <pc:sldChg chg="addSp modSp new mo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911619785" sldId="2684"/>
        </pc:sldMkLst>
        <pc:spChg chg="add mod">
          <ac:chgData name="Mohammed Shehada" userId="eef79b639ce26268" providerId="LiveId" clId="{75CD3116-1B54-414E-B41C-2153B847D703}" dt="2023-06-14T10:09:02.508" v="1974" actId="1076"/>
          <ac:spMkLst>
            <pc:docMk/>
            <pc:sldMk cId="911619785" sldId="2684"/>
            <ac:spMk id="2" creationId="{72472C85-7954-65A6-4F68-C5C56DEEF2A3}"/>
          </ac:spMkLst>
        </pc:spChg>
      </pc:sldChg>
      <pc:sldChg chg="addSp delSp modSp add mod modTransition modClrScheme modAnim chgLayout">
        <pc:chgData name="Mohammed Shehada" userId="eef79b639ce26268" providerId="LiveId" clId="{75CD3116-1B54-414E-B41C-2153B847D703}" dt="2023-07-10T11:19:04.479" v="3578"/>
        <pc:sldMkLst>
          <pc:docMk/>
          <pc:sldMk cId="2607375328" sldId="2685"/>
        </pc:sldMkLst>
        <pc:spChg chg="mod">
          <ac:chgData name="Mohammed Shehada" userId="eef79b639ce26268" providerId="LiveId" clId="{75CD3116-1B54-414E-B41C-2153B847D703}" dt="2023-06-14T05:35:42.621" v="1725" actId="255"/>
          <ac:spMkLst>
            <pc:docMk/>
            <pc:sldMk cId="2607375328" sldId="2685"/>
            <ac:spMk id="5" creationId="{3FB2DF97-3728-1EEE-8DC4-E34A68BE486F}"/>
          </ac:spMkLst>
        </pc:spChg>
        <pc:spChg chg="del mod">
          <ac:chgData name="Mohammed Shehada" userId="eef79b639ce26268" providerId="LiveId" clId="{75CD3116-1B54-414E-B41C-2153B847D703}" dt="2023-06-14T05:35:45.906" v="1726" actId="478"/>
          <ac:spMkLst>
            <pc:docMk/>
            <pc:sldMk cId="2607375328" sldId="2685"/>
            <ac:spMk id="6" creationId="{95F47179-E08C-AA59-B49E-8A36FEA4B431}"/>
          </ac:spMkLst>
        </pc:spChg>
        <pc:spChg chg="mod">
          <ac:chgData name="Mohammed Shehada" userId="eef79b639ce26268" providerId="LiveId" clId="{75CD3116-1B54-414E-B41C-2153B847D703}" dt="2023-06-14T10:06:19.431" v="1942" actId="14100"/>
          <ac:spMkLst>
            <pc:docMk/>
            <pc:sldMk cId="2607375328" sldId="2685"/>
            <ac:spMk id="7" creationId="{AD2FD9CB-17EB-EB13-4065-AD09A3199D72}"/>
          </ac:spMkLst>
        </pc:spChg>
        <pc:picChg chg="add mod">
          <ac:chgData name="Mohammed Shehada" userId="eef79b639ce26268" providerId="LiveId" clId="{75CD3116-1B54-414E-B41C-2153B847D703}" dt="2023-06-14T04:53:34.533" v="1441" actId="1076"/>
          <ac:picMkLst>
            <pc:docMk/>
            <pc:sldMk cId="2607375328" sldId="2685"/>
            <ac:picMk id="2" creationId="{44AD1756-C719-378E-FEAC-1ACBAA514D95}"/>
          </ac:picMkLst>
        </pc:picChg>
        <pc:picChg chg="del">
          <ac:chgData name="Mohammed Shehada" userId="eef79b639ce26268" providerId="LiveId" clId="{75CD3116-1B54-414E-B41C-2153B847D703}" dt="2023-06-14T04:52:50.171" v="1434" actId="478"/>
          <ac:picMkLst>
            <pc:docMk/>
            <pc:sldMk cId="2607375328" sldId="2685"/>
            <ac:picMk id="3" creationId="{B6A605F4-AC98-8091-5267-EDD00873451A}"/>
          </ac:picMkLst>
        </pc:picChg>
        <pc:picChg chg="del">
          <ac:chgData name="Mohammed Shehada" userId="eef79b639ce26268" providerId="LiveId" clId="{75CD3116-1B54-414E-B41C-2153B847D703}" dt="2023-06-14T04:52:46.126" v="1433" actId="478"/>
          <ac:picMkLst>
            <pc:docMk/>
            <pc:sldMk cId="2607375328" sldId="2685"/>
            <ac:picMk id="4" creationId="{F74DB50C-B3EB-8AA2-DEA4-06EBD8861D3C}"/>
          </ac:picMkLst>
        </pc:picChg>
        <pc:picChg chg="add mod">
          <ac:chgData name="Mohammed Shehada" userId="eef79b639ce26268" providerId="LiveId" clId="{75CD3116-1B54-414E-B41C-2153B847D703}" dt="2023-06-14T04:53:31.314" v="1440" actId="1076"/>
          <ac:picMkLst>
            <pc:docMk/>
            <pc:sldMk cId="2607375328" sldId="2685"/>
            <ac:picMk id="8" creationId="{A42CD480-657F-E5AC-9879-A1AD9EBCDD25}"/>
          </ac:picMkLst>
        </pc:picChg>
        <pc:picChg chg="del">
          <ac:chgData name="Mohammed Shehada" userId="eef79b639ce26268" providerId="LiveId" clId="{75CD3116-1B54-414E-B41C-2153B847D703}" dt="2023-06-14T04:54:32.265" v="1442"/>
          <ac:picMkLst>
            <pc:docMk/>
            <pc:sldMk cId="2607375328" sldId="2685"/>
            <ac:picMk id="9" creationId="{5CECB484-FDCA-55E5-21C4-C44094BB664D}"/>
          </ac:picMkLst>
        </pc:picChg>
        <pc:picChg chg="del">
          <ac:chgData name="Mohammed Shehada" userId="eef79b639ce26268" providerId="LiveId" clId="{75CD3116-1B54-414E-B41C-2153B847D703}" dt="2023-06-14T04:52:50.171" v="1434" actId="478"/>
          <ac:picMkLst>
            <pc:docMk/>
            <pc:sldMk cId="2607375328" sldId="2685"/>
            <ac:picMk id="17" creationId="{3D90F438-EA88-78F5-F94F-A68125E06BF7}"/>
          </ac:picMkLst>
        </pc:picChg>
        <pc:picChg chg="del">
          <ac:chgData name="Mohammed Shehada" userId="eef79b639ce26268" providerId="LiveId" clId="{75CD3116-1B54-414E-B41C-2153B847D703}" dt="2023-06-14T04:52:46.126" v="1433" actId="478"/>
          <ac:picMkLst>
            <pc:docMk/>
            <pc:sldMk cId="2607375328" sldId="2685"/>
            <ac:picMk id="21" creationId="{71AD420C-8085-EA30-1176-A811D90B67B9}"/>
          </ac:picMkLst>
        </pc:picChg>
        <pc:picChg chg="del">
          <ac:chgData name="Mohammed Shehada" userId="eef79b639ce26268" providerId="LiveId" clId="{75CD3116-1B54-414E-B41C-2153B847D703}" dt="2023-06-14T04:52:46.126" v="1433" actId="478"/>
          <ac:picMkLst>
            <pc:docMk/>
            <pc:sldMk cId="2607375328" sldId="2685"/>
            <ac:picMk id="22" creationId="{FE5AD2AC-4BDD-F2DB-06E7-211150B35932}"/>
          </ac:picMkLst>
        </pc:picChg>
      </pc:sldChg>
      <pc:sldChg chg="addSp delSp modSp mod ord modTransition modClrScheme chgLayout">
        <pc:chgData name="Mohammed Shehada" userId="eef79b639ce26268" providerId="LiveId" clId="{75CD3116-1B54-414E-B41C-2153B847D703}" dt="2023-07-10T11:19:04.479" v="3578"/>
        <pc:sldMkLst>
          <pc:docMk/>
          <pc:sldMk cId="152703860" sldId="2686"/>
        </pc:sldMkLst>
        <pc:spChg chg="del mod">
          <ac:chgData name="Mohammed Shehada" userId="eef79b639ce26268" providerId="LiveId" clId="{75CD3116-1B54-414E-B41C-2153B847D703}" dt="2023-06-14T09:47:52.268" v="1840" actId="478"/>
          <ac:spMkLst>
            <pc:docMk/>
            <pc:sldMk cId="152703860" sldId="2686"/>
            <ac:spMk id="2" creationId="{68FF93AD-192B-6858-804B-48968A65A4A4}"/>
          </ac:spMkLst>
        </pc:spChg>
        <pc:spChg chg="del mod">
          <ac:chgData name="Mohammed Shehada" userId="eef79b639ce26268" providerId="LiveId" clId="{75CD3116-1B54-414E-B41C-2153B847D703}" dt="2023-06-14T05:36:27.615" v="1733" actId="478"/>
          <ac:spMkLst>
            <pc:docMk/>
            <pc:sldMk cId="152703860" sldId="2686"/>
            <ac:spMk id="8" creationId="{3D929B9B-AC52-FEF8-CE15-990206DA5D95}"/>
          </ac:spMkLst>
        </pc:spChg>
        <pc:spChg chg="mod">
          <ac:chgData name="Mohammed Shehada" userId="eef79b639ce26268" providerId="LiveId" clId="{75CD3116-1B54-414E-B41C-2153B847D703}" dt="2023-07-10T05:06:30.981" v="3250" actId="207"/>
          <ac:spMkLst>
            <pc:docMk/>
            <pc:sldMk cId="152703860" sldId="2686"/>
            <ac:spMk id="9" creationId="{1960B302-AD3F-F9EB-CEC3-62D89A8E6E11}"/>
          </ac:spMkLst>
        </pc:spChg>
        <pc:spChg chg="del">
          <ac:chgData name="Mohammed Shehada" userId="eef79b639ce26268" providerId="LiveId" clId="{75CD3116-1B54-414E-B41C-2153B847D703}" dt="2023-06-14T04:58:12.378" v="1486" actId="478"/>
          <ac:spMkLst>
            <pc:docMk/>
            <pc:sldMk cId="152703860" sldId="2686"/>
            <ac:spMk id="10" creationId="{6B684473-0412-FC11-FCAC-AF483C96224B}"/>
          </ac:spMkLst>
        </pc:spChg>
        <pc:spChg chg="add mod">
          <ac:chgData name="Mohammed Shehada" userId="eef79b639ce26268" providerId="LiveId" clId="{75CD3116-1B54-414E-B41C-2153B847D703}" dt="2023-07-10T05:06:24.146" v="3249" actId="207"/>
          <ac:spMkLst>
            <pc:docMk/>
            <pc:sldMk cId="152703860" sldId="2686"/>
            <ac:spMk id="11" creationId="{9C1BE406-A99D-073C-1856-31E4CC6A34CF}"/>
          </ac:spMkLst>
        </pc:spChg>
        <pc:picChg chg="del">
          <ac:chgData name="Mohammed Shehada" userId="eef79b639ce26268" providerId="LiveId" clId="{75CD3116-1B54-414E-B41C-2153B847D703}" dt="2023-06-14T04:54:46.996" v="1443"/>
          <ac:picMkLst>
            <pc:docMk/>
            <pc:sldMk cId="152703860" sldId="2686"/>
            <ac:picMk id="3" creationId="{4B3D3E4A-BB8C-8FB3-F34D-802660CAA1EB}"/>
          </ac:picMkLst>
        </pc:picChg>
        <pc:picChg chg="add mod">
          <ac:chgData name="Mohammed Shehada" userId="eef79b639ce26268" providerId="LiveId" clId="{75CD3116-1B54-414E-B41C-2153B847D703}" dt="2023-06-14T04:58:45.806" v="1494" actId="1076"/>
          <ac:picMkLst>
            <pc:docMk/>
            <pc:sldMk cId="152703860" sldId="2686"/>
            <ac:picMk id="4" creationId="{FF38FCBE-B7D6-F652-C7EE-9A6DAC6A5519}"/>
          </ac:picMkLst>
        </pc:picChg>
        <pc:picChg chg="del">
          <ac:chgData name="Mohammed Shehada" userId="eef79b639ce26268" providerId="LiveId" clId="{75CD3116-1B54-414E-B41C-2153B847D703}" dt="2023-06-14T04:55:47.088" v="1450" actId="478"/>
          <ac:picMkLst>
            <pc:docMk/>
            <pc:sldMk cId="152703860" sldId="2686"/>
            <ac:picMk id="5" creationId="{F51A739E-6C6A-0B38-3F35-0C63E2231351}"/>
          </ac:picMkLst>
        </pc:picChg>
        <pc:picChg chg="add del mod">
          <ac:chgData name="Mohammed Shehada" userId="eef79b639ce26268" providerId="LiveId" clId="{75CD3116-1B54-414E-B41C-2153B847D703}" dt="2023-06-14T10:08:06.981" v="1967" actId="478"/>
          <ac:picMkLst>
            <pc:docMk/>
            <pc:sldMk cId="152703860" sldId="2686"/>
            <ac:picMk id="6" creationId="{17C7538E-2C2D-6671-EA69-57F967803FD3}"/>
          </ac:picMkLst>
        </pc:picChg>
        <pc:picChg chg="add mod">
          <ac:chgData name="Mohammed Shehada" userId="eef79b639ce26268" providerId="LiveId" clId="{75CD3116-1B54-414E-B41C-2153B847D703}" dt="2023-06-14T10:08:08.516" v="1968" actId="1076"/>
          <ac:picMkLst>
            <pc:docMk/>
            <pc:sldMk cId="152703860" sldId="2686"/>
            <ac:picMk id="7" creationId="{5E37762B-E550-8354-86A9-05F7CC8830EA}"/>
          </ac:picMkLst>
        </pc:picChg>
      </pc:sldChg>
      <pc:sldChg chg="addSp delSp modSp add mod modTransition modClrScheme modAnim chgLayout">
        <pc:chgData name="Mohammed Shehada" userId="eef79b639ce26268" providerId="LiveId" clId="{75CD3116-1B54-414E-B41C-2153B847D703}" dt="2023-07-10T11:19:04.479" v="3578"/>
        <pc:sldMkLst>
          <pc:docMk/>
          <pc:sldMk cId="2412847619" sldId="2687"/>
        </pc:sldMkLst>
        <pc:spChg chg="del">
          <ac:chgData name="Mohammed Shehada" userId="eef79b639ce26268" providerId="LiveId" clId="{75CD3116-1B54-414E-B41C-2153B847D703}" dt="2023-06-14T09:49:44.851" v="1857" actId="478"/>
          <ac:spMkLst>
            <pc:docMk/>
            <pc:sldMk cId="2412847619" sldId="2687"/>
            <ac:spMk id="2" creationId="{68FF93AD-192B-6858-804B-48968A65A4A4}"/>
          </ac:spMkLst>
        </pc:spChg>
        <pc:spChg chg="add del mod">
          <ac:chgData name="Mohammed Shehada" userId="eef79b639ce26268" providerId="LiveId" clId="{75CD3116-1B54-414E-B41C-2153B847D703}" dt="2023-06-14T05:01:45.850" v="1534"/>
          <ac:spMkLst>
            <pc:docMk/>
            <pc:sldMk cId="2412847619" sldId="2687"/>
            <ac:spMk id="3" creationId="{5D506D39-9D7C-138F-60FE-F042E4AA8E3F}"/>
          </ac:spMkLst>
        </pc:spChg>
        <pc:spChg chg="add del mod">
          <ac:chgData name="Mohammed Shehada" userId="eef79b639ce26268" providerId="LiveId" clId="{75CD3116-1B54-414E-B41C-2153B847D703}" dt="2023-06-14T05:01:45.850" v="1534"/>
          <ac:spMkLst>
            <pc:docMk/>
            <pc:sldMk cId="2412847619" sldId="2687"/>
            <ac:spMk id="4" creationId="{BAD9A2BF-3D01-2B28-0A7F-AB9F7048D436}"/>
          </ac:spMkLst>
        </pc:spChg>
        <pc:spChg chg="add del mod">
          <ac:chgData name="Mohammed Shehada" userId="eef79b639ce26268" providerId="LiveId" clId="{75CD3116-1B54-414E-B41C-2153B847D703}" dt="2023-06-14T05:02:21.382" v="1561" actId="478"/>
          <ac:spMkLst>
            <pc:docMk/>
            <pc:sldMk cId="2412847619" sldId="2687"/>
            <ac:spMk id="7" creationId="{FA4D5AC1-365D-D51D-E9AD-9BD236C7C5DC}"/>
          </ac:spMkLst>
        </pc:spChg>
        <pc:spChg chg="del">
          <ac:chgData name="Mohammed Shehada" userId="eef79b639ce26268" providerId="LiveId" clId="{75CD3116-1B54-414E-B41C-2153B847D703}" dt="2023-06-14T05:01:42.791" v="1532" actId="478"/>
          <ac:spMkLst>
            <pc:docMk/>
            <pc:sldMk cId="2412847619" sldId="2687"/>
            <ac:spMk id="8" creationId="{3D929B9B-AC52-FEF8-CE15-990206DA5D95}"/>
          </ac:spMkLst>
        </pc:spChg>
        <pc:spChg chg="mod">
          <ac:chgData name="Mohammed Shehada" userId="eef79b639ce26268" providerId="LiveId" clId="{75CD3116-1B54-414E-B41C-2153B847D703}" dt="2023-06-14T05:02:54.813" v="1571" actId="1076"/>
          <ac:spMkLst>
            <pc:docMk/>
            <pc:sldMk cId="2412847619" sldId="2687"/>
            <ac:spMk id="9" creationId="{1960B302-AD3F-F9EB-CEC3-62D89A8E6E11}"/>
          </ac:spMkLst>
        </pc:spChg>
        <pc:spChg chg="del mod">
          <ac:chgData name="Mohammed Shehada" userId="eef79b639ce26268" providerId="LiveId" clId="{75CD3116-1B54-414E-B41C-2153B847D703}" dt="2023-06-14T09:50:22.242" v="1865" actId="478"/>
          <ac:spMkLst>
            <pc:docMk/>
            <pc:sldMk cId="2412847619" sldId="2687"/>
            <ac:spMk id="10" creationId="{6B684473-0412-FC11-FCAC-AF483C96224B}"/>
          </ac:spMkLst>
        </pc:spChg>
        <pc:spChg chg="add del mod">
          <ac:chgData name="Mohammed Shehada" userId="eef79b639ce26268" providerId="LiveId" clId="{75CD3116-1B54-414E-B41C-2153B847D703}" dt="2023-06-14T05:02:24.182" v="1562" actId="478"/>
          <ac:spMkLst>
            <pc:docMk/>
            <pc:sldMk cId="2412847619" sldId="2687"/>
            <ac:spMk id="11" creationId="{F7EF5416-4234-7E38-0AF8-01ABF1171F78}"/>
          </ac:spMkLst>
        </pc:spChg>
        <pc:spChg chg="add mod">
          <ac:chgData name="Mohammed Shehada" userId="eef79b639ce26268" providerId="LiveId" clId="{75CD3116-1B54-414E-B41C-2153B847D703}" dt="2023-06-14T10:07:34.897" v="1958" actId="1076"/>
          <ac:spMkLst>
            <pc:docMk/>
            <pc:sldMk cId="2412847619" sldId="2687"/>
            <ac:spMk id="13" creationId="{DEA7EACC-B3D7-F7F6-FEDD-FDBCD0C4A381}"/>
          </ac:spMkLst>
        </pc:spChg>
        <pc:spChg chg="add mod">
          <ac:chgData name="Mohammed Shehada" userId="eef79b639ce26268" providerId="LiveId" clId="{75CD3116-1B54-414E-B41C-2153B847D703}" dt="2023-06-14T10:07:34.897" v="1958" actId="1076"/>
          <ac:spMkLst>
            <pc:docMk/>
            <pc:sldMk cId="2412847619" sldId="2687"/>
            <ac:spMk id="14" creationId="{05AE00F5-C8F4-9024-5311-34EC0302B8A2}"/>
          </ac:spMkLst>
        </pc:spChg>
        <pc:picChg chg="del">
          <ac:chgData name="Mohammed Shehada" userId="eef79b639ce26268" providerId="LiveId" clId="{75CD3116-1B54-414E-B41C-2153B847D703}" dt="2023-06-14T04:59:22.239" v="1501" actId="478"/>
          <ac:picMkLst>
            <pc:docMk/>
            <pc:sldMk cId="2412847619" sldId="2687"/>
            <ac:picMk id="5" creationId="{F51A739E-6C6A-0B38-3F35-0C63E2231351}"/>
          </ac:picMkLst>
        </pc:picChg>
        <pc:picChg chg="add del mod">
          <ac:chgData name="Mohammed Shehada" userId="eef79b639ce26268" providerId="LiveId" clId="{75CD3116-1B54-414E-B41C-2153B847D703}" dt="2023-06-14T05:01:45.850" v="1534"/>
          <ac:picMkLst>
            <pc:docMk/>
            <pc:sldMk cId="2412847619" sldId="2687"/>
            <ac:picMk id="6" creationId="{69ACDC86-8789-8E7B-2B72-E80FD9328100}"/>
          </ac:picMkLst>
        </pc:picChg>
        <pc:picChg chg="add mod">
          <ac:chgData name="Mohammed Shehada" userId="eef79b639ce26268" providerId="LiveId" clId="{75CD3116-1B54-414E-B41C-2153B847D703}" dt="2023-06-14T10:07:15.190" v="1957" actId="1076"/>
          <ac:picMkLst>
            <pc:docMk/>
            <pc:sldMk cId="2412847619" sldId="2687"/>
            <ac:picMk id="12" creationId="{2712128C-89C8-46BD-7942-D6212432E30D}"/>
          </ac:picMkLst>
        </pc:picChg>
      </pc:sldChg>
      <pc:sldChg chg="new del mod modClrScheme chgLayout">
        <pc:chgData name="Mohammed Shehada" userId="eef79b639ce26268" providerId="LiveId" clId="{75CD3116-1B54-414E-B41C-2153B847D703}" dt="2023-06-14T09:41:52.305" v="1817" actId="2696"/>
        <pc:sldMkLst>
          <pc:docMk/>
          <pc:sldMk cId="1853345500" sldId="2688"/>
        </pc:sldMkLst>
      </pc:sldChg>
      <pc:sldChg chg="addSp modSp mod ord modTransition">
        <pc:chgData name="Mohammed Shehada" userId="eef79b639ce26268" providerId="LiveId" clId="{75CD3116-1B54-414E-B41C-2153B847D703}" dt="2023-07-10T11:19:04.479" v="3578"/>
        <pc:sldMkLst>
          <pc:docMk/>
          <pc:sldMk cId="2470490697" sldId="2688"/>
        </pc:sldMkLst>
        <pc:spChg chg="add mod">
          <ac:chgData name="Mohammed Shehada" userId="eef79b639ce26268" providerId="LiveId" clId="{75CD3116-1B54-414E-B41C-2153B847D703}" dt="2023-06-20T05:32:08.470" v="2180" actId="1076"/>
          <ac:spMkLst>
            <pc:docMk/>
            <pc:sldMk cId="2470490697" sldId="2688"/>
            <ac:spMk id="2" creationId="{C044BA08-1C03-4CC1-2839-430E03631F58}"/>
          </ac:spMkLst>
        </pc:spChg>
        <pc:spChg chg="add mod">
          <ac:chgData name="Mohammed Shehada" userId="eef79b639ce26268" providerId="LiveId" clId="{75CD3116-1B54-414E-B41C-2153B847D703}" dt="2023-07-10T10:14:07.840" v="3532" actId="1076"/>
          <ac:spMkLst>
            <pc:docMk/>
            <pc:sldMk cId="2470490697" sldId="2688"/>
            <ac:spMk id="5" creationId="{7B4E2C5C-8173-621E-A471-DF712B0F4C9A}"/>
          </ac:spMkLst>
        </pc:spChg>
        <pc:spChg chg="add mod">
          <ac:chgData name="Mohammed Shehada" userId="eef79b639ce26268" providerId="LiveId" clId="{75CD3116-1B54-414E-B41C-2153B847D703}" dt="2023-07-10T10:14:05.470" v="3531" actId="1076"/>
          <ac:spMkLst>
            <pc:docMk/>
            <pc:sldMk cId="2470490697" sldId="2688"/>
            <ac:spMk id="11" creationId="{D111B914-3D5E-17C0-A2A4-0C8984A4F2C3}"/>
          </ac:spMkLst>
        </pc:spChg>
        <pc:spChg chg="add mod">
          <ac:chgData name="Mohammed Shehada" userId="eef79b639ce26268" providerId="LiveId" clId="{75CD3116-1B54-414E-B41C-2153B847D703}" dt="2023-07-10T10:14:02.658" v="3530" actId="1076"/>
          <ac:spMkLst>
            <pc:docMk/>
            <pc:sldMk cId="2470490697" sldId="2688"/>
            <ac:spMk id="12" creationId="{28853D89-BF54-83D9-3995-E0038BB9C04C}"/>
          </ac:spMkLst>
        </pc:spChg>
        <pc:spChg chg="add mod">
          <ac:chgData name="Mohammed Shehada" userId="eef79b639ce26268" providerId="LiveId" clId="{75CD3116-1B54-414E-B41C-2153B847D703}" dt="2023-07-10T10:13:38.586" v="3523" actId="20577"/>
          <ac:spMkLst>
            <pc:docMk/>
            <pc:sldMk cId="2470490697" sldId="2688"/>
            <ac:spMk id="13" creationId="{6270D8E0-179C-6A8E-B0A4-5F048DEED4C9}"/>
          </ac:spMkLst>
        </pc:spChg>
        <pc:spChg chg="add mod">
          <ac:chgData name="Mohammed Shehada" userId="eef79b639ce26268" providerId="LiveId" clId="{75CD3116-1B54-414E-B41C-2153B847D703}" dt="2023-06-20T05:34:02.045" v="2271" actId="14100"/>
          <ac:spMkLst>
            <pc:docMk/>
            <pc:sldMk cId="2470490697" sldId="2688"/>
            <ac:spMk id="14" creationId="{678B7FD7-20EF-9CED-0FB0-C70D626350EB}"/>
          </ac:spMkLst>
        </pc:spChg>
      </pc:sldChg>
      <pc:sldChg chg="add del">
        <pc:chgData name="Mohammed Shehada" userId="eef79b639ce26268" providerId="LiveId" clId="{75CD3116-1B54-414E-B41C-2153B847D703}" dt="2023-06-14T09:40:56.854" v="1805" actId="47"/>
        <pc:sldMkLst>
          <pc:docMk/>
          <pc:sldMk cId="2667686118" sldId="2688"/>
        </pc:sldMkLst>
      </pc:sldChg>
      <pc:sldChg chg="addSp delSp modSp add mod ord modTransition">
        <pc:chgData name="Mohammed Shehada" userId="eef79b639ce26268" providerId="LiveId" clId="{75CD3116-1B54-414E-B41C-2153B847D703}" dt="2023-07-10T11:19:04.479" v="3578"/>
        <pc:sldMkLst>
          <pc:docMk/>
          <pc:sldMk cId="2093775071" sldId="2689"/>
        </pc:sldMkLst>
        <pc:spChg chg="mod">
          <ac:chgData name="Mohammed Shehada" userId="eef79b639ce26268" providerId="LiveId" clId="{75CD3116-1B54-414E-B41C-2153B847D703}" dt="2023-07-10T09:00:49.584" v="3397" actId="1076"/>
          <ac:spMkLst>
            <pc:docMk/>
            <pc:sldMk cId="2093775071" sldId="2689"/>
            <ac:spMk id="6" creationId="{889C2BF2-72CD-DB42-AFA0-1AB16E926F2B}"/>
          </ac:spMkLst>
        </pc:spChg>
        <pc:spChg chg="add mod">
          <ac:chgData name="Mohammed Shehada" userId="eef79b639ce26268" providerId="LiveId" clId="{75CD3116-1B54-414E-B41C-2153B847D703}" dt="2023-07-10T08:58:55.765" v="3389" actId="1076"/>
          <ac:spMkLst>
            <pc:docMk/>
            <pc:sldMk cId="2093775071" sldId="2689"/>
            <ac:spMk id="14" creationId="{54AF3A65-A301-3B42-D48C-8FEC8A2111CB}"/>
          </ac:spMkLst>
        </pc:spChg>
        <pc:spChg chg="add del mod">
          <ac:chgData name="Mohammed Shehada" userId="eef79b639ce26268" providerId="LiveId" clId="{75CD3116-1B54-414E-B41C-2153B847D703}" dt="2023-07-10T10:09:10.280" v="3486" actId="478"/>
          <ac:spMkLst>
            <pc:docMk/>
            <pc:sldMk cId="2093775071" sldId="2689"/>
            <ac:spMk id="15" creationId="{1F965592-EB06-89A4-6986-390E5E8FCDE8}"/>
          </ac:spMkLst>
        </pc:spChg>
        <pc:spChg chg="add mod">
          <ac:chgData name="Mohammed Shehada" userId="eef79b639ce26268" providerId="LiveId" clId="{75CD3116-1B54-414E-B41C-2153B847D703}" dt="2023-07-10T08:58:46.439" v="3388" actId="1076"/>
          <ac:spMkLst>
            <pc:docMk/>
            <pc:sldMk cId="2093775071" sldId="2689"/>
            <ac:spMk id="16" creationId="{E304C35A-F04F-6821-CBED-78E939952214}"/>
          </ac:spMkLst>
        </pc:spChg>
        <pc:picChg chg="del">
          <ac:chgData name="Mohammed Shehada" userId="eef79b639ce26268" providerId="LiveId" clId="{75CD3116-1B54-414E-B41C-2153B847D703}" dt="2023-06-19T04:56:14.540" v="2117" actId="478"/>
          <ac:picMkLst>
            <pc:docMk/>
            <pc:sldMk cId="2093775071" sldId="2689"/>
            <ac:picMk id="3" creationId="{8B6613F0-87B0-4FF7-BA02-D970A0D05F5F}"/>
          </ac:picMkLst>
        </pc:picChg>
        <pc:picChg chg="add del mod">
          <ac:chgData name="Mohammed Shehada" userId="eef79b639ce26268" providerId="LiveId" clId="{75CD3116-1B54-414E-B41C-2153B847D703}" dt="2023-07-10T08:54:58.044" v="3308" actId="478"/>
          <ac:picMkLst>
            <pc:docMk/>
            <pc:sldMk cId="2093775071" sldId="2689"/>
            <ac:picMk id="4" creationId="{CDAE737A-782F-0FBC-66CB-CDB839BD71B7}"/>
          </ac:picMkLst>
        </pc:picChg>
        <pc:picChg chg="add del mod">
          <ac:chgData name="Mohammed Shehada" userId="eef79b639ce26268" providerId="LiveId" clId="{75CD3116-1B54-414E-B41C-2153B847D703}" dt="2023-07-10T08:54:53.253" v="3306" actId="478"/>
          <ac:picMkLst>
            <pc:docMk/>
            <pc:sldMk cId="2093775071" sldId="2689"/>
            <ac:picMk id="5" creationId="{BE801B53-1243-0A79-79A5-EC4B38DB874C}"/>
          </ac:picMkLst>
        </pc:picChg>
        <pc:picChg chg="add del mod">
          <ac:chgData name="Mohammed Shehada" userId="eef79b639ce26268" providerId="LiveId" clId="{75CD3116-1B54-414E-B41C-2153B847D703}" dt="2023-07-10T08:54:54.938" v="3307" actId="478"/>
          <ac:picMkLst>
            <pc:docMk/>
            <pc:sldMk cId="2093775071" sldId="2689"/>
            <ac:picMk id="7" creationId="{6A11F21F-9E04-C254-2BF9-0F42FA96476C}"/>
          </ac:picMkLst>
        </pc:picChg>
        <pc:picChg chg="add mod">
          <ac:chgData name="Mohammed Shehada" userId="eef79b639ce26268" providerId="LiveId" clId="{75CD3116-1B54-414E-B41C-2153B847D703}" dt="2023-07-10T08:59:37.646" v="3390"/>
          <ac:picMkLst>
            <pc:docMk/>
            <pc:sldMk cId="2093775071" sldId="2689"/>
            <ac:picMk id="9" creationId="{216585A7-F3A6-7EA8-F9A8-6AEF17D5D604}"/>
          </ac:picMkLst>
        </pc:picChg>
        <pc:picChg chg="add del mod">
          <ac:chgData name="Mohammed Shehada" userId="eef79b639ce26268" providerId="LiveId" clId="{75CD3116-1B54-414E-B41C-2153B847D703}" dt="2023-07-10T10:09:09.074" v="3485" actId="478"/>
          <ac:picMkLst>
            <pc:docMk/>
            <pc:sldMk cId="2093775071" sldId="2689"/>
            <ac:picMk id="11" creationId="{0340DFE5-0D0F-DEA5-A7ED-517865DB294E}"/>
          </ac:picMkLst>
        </pc:picChg>
        <pc:picChg chg="add mod">
          <ac:chgData name="Mohammed Shehada" userId="eef79b639ce26268" providerId="LiveId" clId="{75CD3116-1B54-414E-B41C-2153B847D703}" dt="2023-07-10T08:59:44.213" v="3392"/>
          <ac:picMkLst>
            <pc:docMk/>
            <pc:sldMk cId="2093775071" sldId="2689"/>
            <ac:picMk id="13" creationId="{D09A0C41-A70B-D2C7-FAA8-340F4AF015B9}"/>
          </ac:picMkLst>
        </pc:picChg>
        <pc:picChg chg="del">
          <ac:chgData name="Mohammed Shehada" userId="eef79b639ce26268" providerId="LiveId" clId="{75CD3116-1B54-414E-B41C-2153B847D703}" dt="2023-06-19T04:56:16.082" v="2118" actId="478"/>
          <ac:picMkLst>
            <pc:docMk/>
            <pc:sldMk cId="2093775071" sldId="2689"/>
            <ac:picMk id="1030" creationId="{1A82C0C9-B301-D92E-396F-3FA749A6B22D}"/>
          </ac:picMkLst>
        </pc:picChg>
        <pc:picChg chg="mod">
          <ac:chgData name="Mohammed Shehada" userId="eef79b639ce26268" providerId="LiveId" clId="{75CD3116-1B54-414E-B41C-2153B847D703}" dt="2023-07-10T09:00:45.590" v="3396"/>
          <ac:picMkLst>
            <pc:docMk/>
            <pc:sldMk cId="2093775071" sldId="2689"/>
            <ac:picMk id="1032" creationId="{032931B1-762D-5CA8-FC4F-DDAFA1230CD0}"/>
          </ac:picMkLst>
        </pc:picChg>
      </pc:sldChg>
      <pc:sldChg chg="modSp add del mod">
        <pc:chgData name="Mohammed Shehada" userId="eef79b639ce26268" providerId="LiveId" clId="{75CD3116-1B54-414E-B41C-2153B847D703}" dt="2023-06-14T09:40:58.046" v="1806" actId="47"/>
        <pc:sldMkLst>
          <pc:docMk/>
          <pc:sldMk cId="3888960618" sldId="2689"/>
        </pc:sldMkLst>
        <pc:spChg chg="mod">
          <ac:chgData name="Mohammed Shehada" userId="eef79b639ce26268" providerId="LiveId" clId="{75CD3116-1B54-414E-B41C-2153B847D703}" dt="2023-06-14T09:40:47.427" v="1802" actId="1076"/>
          <ac:spMkLst>
            <pc:docMk/>
            <pc:sldMk cId="3888960618" sldId="2689"/>
            <ac:spMk id="2" creationId="{68FF93AD-192B-6858-804B-48968A65A4A4}"/>
          </ac:spMkLst>
        </pc:spChg>
        <pc:picChg chg="mod">
          <ac:chgData name="Mohammed Shehada" userId="eef79b639ce26268" providerId="LiveId" clId="{75CD3116-1B54-414E-B41C-2153B847D703}" dt="2023-06-14T09:40:51.484" v="1804" actId="1076"/>
          <ac:picMkLst>
            <pc:docMk/>
            <pc:sldMk cId="3888960618" sldId="2689"/>
            <ac:picMk id="5" creationId="{F51A739E-6C6A-0B38-3F35-0C63E2231351}"/>
          </ac:picMkLst>
        </pc:picChg>
      </pc:sldChg>
      <pc:sldChg chg="add del">
        <pc:chgData name="Mohammed Shehada" userId="eef79b639ce26268" providerId="LiveId" clId="{75CD3116-1B54-414E-B41C-2153B847D703}" dt="2023-06-14T09:41:00.504" v="1809" actId="47"/>
        <pc:sldMkLst>
          <pc:docMk/>
          <pc:sldMk cId="1993507381" sldId="2690"/>
        </pc:sldMkLst>
      </pc:sldChg>
      <pc:sldChg chg="add del">
        <pc:chgData name="Mohammed Shehada" userId="eef79b639ce26268" providerId="LiveId" clId="{75CD3116-1B54-414E-B41C-2153B847D703}" dt="2023-06-20T05:34:29.020" v="2275" actId="2696"/>
        <pc:sldMkLst>
          <pc:docMk/>
          <pc:sldMk cId="2600732484" sldId="2690"/>
        </pc:sldMkLst>
      </pc:sldChg>
      <pc:sldChg chg="modSp mod modTransition">
        <pc:chgData name="Mohammed Shehada" userId="eef79b639ce26268" providerId="LiveId" clId="{75CD3116-1B54-414E-B41C-2153B847D703}" dt="2023-07-10T11:19:04.479" v="3578"/>
        <pc:sldMkLst>
          <pc:docMk/>
          <pc:sldMk cId="3327700638" sldId="2690"/>
        </pc:sldMkLst>
        <pc:spChg chg="mod">
          <ac:chgData name="Mohammed Shehada" userId="eef79b639ce26268" providerId="LiveId" clId="{75CD3116-1B54-414E-B41C-2153B847D703}" dt="2023-06-20T05:35:47.612" v="2283" actId="207"/>
          <ac:spMkLst>
            <pc:docMk/>
            <pc:sldMk cId="3327700638" sldId="2690"/>
            <ac:spMk id="35" creationId="{B56BE51F-9F50-53CF-CFBC-2F24AC2EF669}"/>
          </ac:spMkLst>
        </pc:spChg>
        <pc:spChg chg="mod">
          <ac:chgData name="Mohammed Shehada" userId="eef79b639ce26268" providerId="LiveId" clId="{75CD3116-1B54-414E-B41C-2153B847D703}" dt="2023-06-20T05:35:38.367" v="2281" actId="1076"/>
          <ac:spMkLst>
            <pc:docMk/>
            <pc:sldMk cId="3327700638" sldId="2690"/>
            <ac:spMk id="53" creationId="{DA93F61B-4B30-DEB8-2536-B136994EF071}"/>
          </ac:spMkLst>
        </pc:spChg>
      </pc:sldChg>
      <pc:sldChg chg="add del setBg">
        <pc:chgData name="Mohammed Shehada" userId="eef79b639ce26268" providerId="LiveId" clId="{75CD3116-1B54-414E-B41C-2153B847D703}" dt="2023-06-20T05:34:39.703" v="2277"/>
        <pc:sldMkLst>
          <pc:docMk/>
          <pc:sldMk cId="4216882395" sldId="2690"/>
        </pc:sldMkLst>
      </pc:sldChg>
      <pc:sldChg chg="add del">
        <pc:chgData name="Mohammed Shehada" userId="eef79b639ce26268" providerId="LiveId" clId="{75CD3116-1B54-414E-B41C-2153B847D703}" dt="2023-06-14T09:40:59.709" v="1808" actId="47"/>
        <pc:sldMkLst>
          <pc:docMk/>
          <pc:sldMk cId="590151485" sldId="2691"/>
        </pc:sldMkLst>
      </pc:sldChg>
      <pc:sldChg chg="del">
        <pc:chgData name="Mohammed Shehada" userId="eef79b639ce26268" providerId="LiveId" clId="{75CD3116-1B54-414E-B41C-2153B847D703}" dt="2023-06-20T05:36:25.043" v="2287" actId="47"/>
        <pc:sldMkLst>
          <pc:docMk/>
          <pc:sldMk cId="759498275" sldId="2691"/>
        </pc:sldMkLst>
      </pc:sldChg>
      <pc:sldChg chg="add del setBg">
        <pc:chgData name="Mohammed Shehada" userId="eef79b639ce26268" providerId="LiveId" clId="{75CD3116-1B54-414E-B41C-2153B847D703}" dt="2023-06-20T05:34:39.703" v="2277"/>
        <pc:sldMkLst>
          <pc:docMk/>
          <pc:sldMk cId="3071466683" sldId="2691"/>
        </pc:sldMkLst>
      </pc:sldChg>
      <pc:sldChg chg="add del">
        <pc:chgData name="Mohammed Shehada" userId="eef79b639ce26268" providerId="LiveId" clId="{75CD3116-1B54-414E-B41C-2153B847D703}" dt="2023-06-20T05:34:29.020" v="2275" actId="2696"/>
        <pc:sldMkLst>
          <pc:docMk/>
          <pc:sldMk cId="3744001432" sldId="2691"/>
        </pc:sldMkLst>
      </pc:sldChg>
      <pc:sldChg chg="del">
        <pc:chgData name="Mohammed Shehada" userId="eef79b639ce26268" providerId="LiveId" clId="{75CD3116-1B54-414E-B41C-2153B847D703}" dt="2023-06-20T05:35:55.554" v="2284" actId="2696"/>
        <pc:sldMkLst>
          <pc:docMk/>
          <pc:sldMk cId="3771634991" sldId="2691"/>
        </pc:sldMkLst>
      </pc:sldChg>
      <pc:sldChg chg="modSp mod modTransition">
        <pc:chgData name="Mohammed Shehada" userId="eef79b639ce26268" providerId="LiveId" clId="{75CD3116-1B54-414E-B41C-2153B847D703}" dt="2023-07-10T11:19:04.479" v="3578"/>
        <pc:sldMkLst>
          <pc:docMk/>
          <pc:sldMk cId="1009909382" sldId="2692"/>
        </pc:sldMkLst>
        <pc:spChg chg="mod">
          <ac:chgData name="Mohammed Shehada" userId="eef79b639ce26268" providerId="LiveId" clId="{75CD3116-1B54-414E-B41C-2153B847D703}" dt="2023-06-20T05:36:37.585" v="2288" actId="207"/>
          <ac:spMkLst>
            <pc:docMk/>
            <pc:sldMk cId="1009909382" sldId="2692"/>
            <ac:spMk id="35" creationId="{B56BE51F-9F50-53CF-CFBC-2F24AC2EF669}"/>
          </ac:spMkLst>
        </pc:spChg>
        <pc:spChg chg="mod">
          <ac:chgData name="Mohammed Shehada" userId="eef79b639ce26268" providerId="LiveId" clId="{75CD3116-1B54-414E-B41C-2153B847D703}" dt="2023-06-20T05:36:45.321" v="2289" actId="207"/>
          <ac:spMkLst>
            <pc:docMk/>
            <pc:sldMk cId="1009909382" sldId="2692"/>
            <ac:spMk id="53" creationId="{DA93F61B-4B30-DEB8-2536-B136994EF071}"/>
          </ac:spMkLst>
        </pc:spChg>
      </pc:sldChg>
      <pc:sldChg chg="del">
        <pc:chgData name="Mohammed Shehada" userId="eef79b639ce26268" providerId="LiveId" clId="{75CD3116-1B54-414E-B41C-2153B847D703}" dt="2023-06-20T05:35:55.554" v="2284" actId="2696"/>
        <pc:sldMkLst>
          <pc:docMk/>
          <pc:sldMk cId="2269512163" sldId="2692"/>
        </pc:sldMkLst>
      </pc:sldChg>
      <pc:sldChg chg="add del">
        <pc:chgData name="Mohammed Shehada" userId="eef79b639ce26268" providerId="LiveId" clId="{75CD3116-1B54-414E-B41C-2153B847D703}" dt="2023-06-20T05:34:29.020" v="2275" actId="2696"/>
        <pc:sldMkLst>
          <pc:docMk/>
          <pc:sldMk cId="3092626201" sldId="2692"/>
        </pc:sldMkLst>
      </pc:sldChg>
      <pc:sldChg chg="add del setBg">
        <pc:chgData name="Mohammed Shehada" userId="eef79b639ce26268" providerId="LiveId" clId="{75CD3116-1B54-414E-B41C-2153B847D703}" dt="2023-06-20T05:34:39.703" v="2277"/>
        <pc:sldMkLst>
          <pc:docMk/>
          <pc:sldMk cId="3633965477" sldId="2692"/>
        </pc:sldMkLst>
      </pc:sldChg>
      <pc:sldChg chg="add del">
        <pc:chgData name="Mohammed Shehada" userId="eef79b639ce26268" providerId="LiveId" clId="{75CD3116-1B54-414E-B41C-2153B847D703}" dt="2023-06-14T09:40:58.922" v="1807" actId="47"/>
        <pc:sldMkLst>
          <pc:docMk/>
          <pc:sldMk cId="3702395433" sldId="2692"/>
        </pc:sldMkLst>
      </pc:sldChg>
      <pc:sldChg chg="add del setBg">
        <pc:chgData name="Mohammed Shehada" userId="eef79b639ce26268" providerId="LiveId" clId="{75CD3116-1B54-414E-B41C-2153B847D703}" dt="2023-06-20T07:19:07.280" v="3174"/>
        <pc:sldMkLst>
          <pc:docMk/>
          <pc:sldMk cId="1536948089" sldId="2693"/>
        </pc:sldMkLst>
      </pc:sldChg>
      <pc:sldChg chg="modSp add mod ord modTransition">
        <pc:chgData name="Mohammed Shehada" userId="eef79b639ce26268" providerId="LiveId" clId="{75CD3116-1B54-414E-B41C-2153B847D703}" dt="2023-07-10T11:19:04.479" v="3578"/>
        <pc:sldMkLst>
          <pc:docMk/>
          <pc:sldMk cId="2995350985" sldId="2693"/>
        </pc:sldMkLst>
        <pc:spChg chg="mod">
          <ac:chgData name="Mohammed Shehada" userId="eef79b639ce26268" providerId="LiveId" clId="{75CD3116-1B54-414E-B41C-2153B847D703}" dt="2023-06-20T07:25:04.393" v="3181" actId="207"/>
          <ac:spMkLst>
            <pc:docMk/>
            <pc:sldMk cId="2995350985" sldId="2693"/>
            <ac:spMk id="35" creationId="{B56BE51F-9F50-53CF-CFBC-2F24AC2EF669}"/>
          </ac:spMkLst>
        </pc:spChg>
        <pc:spChg chg="mod">
          <ac:chgData name="Mohammed Shehada" userId="eef79b639ce26268" providerId="LiveId" clId="{75CD3116-1B54-414E-B41C-2153B847D703}" dt="2023-06-20T07:25:07.868" v="3182" actId="207"/>
          <ac:spMkLst>
            <pc:docMk/>
            <pc:sldMk cId="2995350985" sldId="2693"/>
            <ac:spMk id="53" creationId="{DA93F61B-4B30-DEB8-2536-B136994EF071}"/>
          </ac:spMkLst>
        </pc:spChg>
      </pc:sldChg>
      <pc:sldChg chg="add del">
        <pc:chgData name="Mohammed Shehada" userId="eef79b639ce26268" providerId="LiveId" clId="{75CD3116-1B54-414E-B41C-2153B847D703}" dt="2023-06-14T05:39:55.513" v="1754" actId="2890"/>
        <pc:sldMkLst>
          <pc:docMk/>
          <pc:sldMk cId="4121790781" sldId="2693"/>
        </pc:sldMkLst>
      </pc:sldChg>
      <pc:sldChg chg="modSp add mod modTransition">
        <pc:chgData name="Mohammed Shehada" userId="eef79b639ce26268" providerId="LiveId" clId="{75CD3116-1B54-414E-B41C-2153B847D703}" dt="2023-07-10T11:19:04.479" v="3578"/>
        <pc:sldMkLst>
          <pc:docMk/>
          <pc:sldMk cId="1713954604" sldId="2694"/>
        </pc:sldMkLst>
        <pc:spChg chg="mod">
          <ac:chgData name="Mohammed Shehada" userId="eef79b639ce26268" providerId="LiveId" clId="{75CD3116-1B54-414E-B41C-2153B847D703}" dt="2023-07-10T10:44:36.791" v="3533" actId="1076"/>
          <ac:spMkLst>
            <pc:docMk/>
            <pc:sldMk cId="1713954604" sldId="2694"/>
            <ac:spMk id="6" creationId="{889C2BF2-72CD-DB42-AFA0-1AB16E926F2B}"/>
          </ac:spMkLst>
        </pc:spChg>
        <pc:picChg chg="mod">
          <ac:chgData name="Mohammed Shehada" userId="eef79b639ce26268" providerId="LiveId" clId="{75CD3116-1B54-414E-B41C-2153B847D703}" dt="2023-07-10T10:44:43.240" v="3535" actId="1076"/>
          <ac:picMkLst>
            <pc:docMk/>
            <pc:sldMk cId="1713954604" sldId="2694"/>
            <ac:picMk id="1026" creationId="{CE733B26-EEAD-40DF-8C02-3A7CC66A50F0}"/>
          </ac:picMkLst>
        </pc:picChg>
        <pc:picChg chg="mod">
          <ac:chgData name="Mohammed Shehada" userId="eef79b639ce26268" providerId="LiveId" clId="{75CD3116-1B54-414E-B41C-2153B847D703}" dt="2023-07-10T10:44:40.068" v="3534" actId="1076"/>
          <ac:picMkLst>
            <pc:docMk/>
            <pc:sldMk cId="1713954604" sldId="2694"/>
            <ac:picMk id="1028" creationId="{71708068-1409-451A-B25B-03AEA8A27B6F}"/>
          </ac:picMkLst>
        </pc:picChg>
      </pc:sldChg>
      <pc:sldChg chg="addSp delSp modSp add del mod modTransition">
        <pc:chgData name="Mohammed Shehada" userId="eef79b639ce26268" providerId="LiveId" clId="{75CD3116-1B54-414E-B41C-2153B847D703}" dt="2023-07-11T08:22:53.018" v="3622" actId="47"/>
        <pc:sldMkLst>
          <pc:docMk/>
          <pc:sldMk cId="2649973354" sldId="2695"/>
        </pc:sldMkLst>
        <pc:spChg chg="mod">
          <ac:chgData name="Mohammed Shehada" userId="eef79b639ce26268" providerId="LiveId" clId="{75CD3116-1B54-414E-B41C-2153B847D703}" dt="2023-07-11T08:20:35.967" v="3606" actId="1076"/>
          <ac:spMkLst>
            <pc:docMk/>
            <pc:sldMk cId="2649973354" sldId="2695"/>
            <ac:spMk id="3" creationId="{CEDA5BF3-4AE5-A8C6-33D8-1CE14004B7AB}"/>
          </ac:spMkLst>
        </pc:spChg>
        <pc:picChg chg="add mod">
          <ac:chgData name="Mohammed Shehada" userId="eef79b639ce26268" providerId="LiveId" clId="{75CD3116-1B54-414E-B41C-2153B847D703}" dt="2023-07-11T08:20:31.798" v="3605" actId="1076"/>
          <ac:picMkLst>
            <pc:docMk/>
            <pc:sldMk cId="2649973354" sldId="2695"/>
            <ac:picMk id="4" creationId="{6B490BF7-F80A-D39B-97C4-ED9441FA8AAF}"/>
          </ac:picMkLst>
        </pc:picChg>
        <pc:picChg chg="del">
          <ac:chgData name="Mohammed Shehada" userId="eef79b639ce26268" providerId="LiveId" clId="{75CD3116-1B54-414E-B41C-2153B847D703}" dt="2023-07-10T10:07:03.813" v="3443" actId="478"/>
          <ac:picMkLst>
            <pc:docMk/>
            <pc:sldMk cId="2649973354" sldId="2695"/>
            <ac:picMk id="5" creationId="{7187E186-B182-C9F5-AF8B-36B91A60894E}"/>
          </ac:picMkLst>
        </pc:picChg>
      </pc:sldChg>
      <pc:sldChg chg="addSp delSp modSp add del mod modTransition">
        <pc:chgData name="Mohammed Shehada" userId="eef79b639ce26268" providerId="LiveId" clId="{75CD3116-1B54-414E-B41C-2153B847D703}" dt="2023-07-11T08:22:54.151" v="3623" actId="47"/>
        <pc:sldMkLst>
          <pc:docMk/>
          <pc:sldMk cId="2162485515" sldId="2696"/>
        </pc:sldMkLst>
        <pc:spChg chg="mod">
          <ac:chgData name="Mohammed Shehada" userId="eef79b639ce26268" providerId="LiveId" clId="{75CD3116-1B54-414E-B41C-2153B847D703}" dt="2023-07-10T10:07:42.778" v="3469" actId="20577"/>
          <ac:spMkLst>
            <pc:docMk/>
            <pc:sldMk cId="2162485515" sldId="2696"/>
            <ac:spMk id="3" creationId="{CEDA5BF3-4AE5-A8C6-33D8-1CE14004B7AB}"/>
          </ac:spMkLst>
        </pc:spChg>
        <pc:picChg chg="del">
          <ac:chgData name="Mohammed Shehada" userId="eef79b639ce26268" providerId="LiveId" clId="{75CD3116-1B54-414E-B41C-2153B847D703}" dt="2023-07-10T10:07:57.624" v="3470" actId="478"/>
          <ac:picMkLst>
            <pc:docMk/>
            <pc:sldMk cId="2162485515" sldId="2696"/>
            <ac:picMk id="5" creationId="{7187E186-B182-C9F5-AF8B-36B91A60894E}"/>
          </ac:picMkLst>
        </pc:picChg>
        <pc:picChg chg="add mod">
          <ac:chgData name="Mohammed Shehada" userId="eef79b639ce26268" providerId="LiveId" clId="{75CD3116-1B54-414E-B41C-2153B847D703}" dt="2023-07-10T10:08:19.692" v="3478"/>
          <ac:picMkLst>
            <pc:docMk/>
            <pc:sldMk cId="2162485515" sldId="2696"/>
            <ac:picMk id="6" creationId="{7A97E390-DD62-216A-D855-536A122978DA}"/>
          </ac:picMkLst>
        </pc:picChg>
      </pc:sldChg>
      <pc:sldChg chg="delSp modSp add mod modTransition">
        <pc:chgData name="Mohammed Shehada" userId="eef79b639ce26268" providerId="LiveId" clId="{75CD3116-1B54-414E-B41C-2153B847D703}" dt="2023-07-10T11:19:04.479" v="3578"/>
        <pc:sldMkLst>
          <pc:docMk/>
          <pc:sldMk cId="3306009622" sldId="2697"/>
        </pc:sldMkLst>
        <pc:spChg chg="del mod">
          <ac:chgData name="Mohammed Shehada" userId="eef79b639ce26268" providerId="LiveId" clId="{75CD3116-1B54-414E-B41C-2153B847D703}" dt="2023-07-10T10:09:01.184" v="3482" actId="478"/>
          <ac:spMkLst>
            <pc:docMk/>
            <pc:sldMk cId="3306009622" sldId="2697"/>
            <ac:spMk id="14" creationId="{54AF3A65-A301-3B42-D48C-8FEC8A2111CB}"/>
          </ac:spMkLst>
        </pc:spChg>
        <pc:spChg chg="del">
          <ac:chgData name="Mohammed Shehada" userId="eef79b639ce26268" providerId="LiveId" clId="{75CD3116-1B54-414E-B41C-2153B847D703}" dt="2023-07-10T10:09:02.602" v="3483" actId="478"/>
          <ac:spMkLst>
            <pc:docMk/>
            <pc:sldMk cId="3306009622" sldId="2697"/>
            <ac:spMk id="16" creationId="{E304C35A-F04F-6821-CBED-78E939952214}"/>
          </ac:spMkLst>
        </pc:spChg>
        <pc:picChg chg="del">
          <ac:chgData name="Mohammed Shehada" userId="eef79b639ce26268" providerId="LiveId" clId="{75CD3116-1B54-414E-B41C-2153B847D703}" dt="2023-07-10T10:08:58.276" v="3480" actId="478"/>
          <ac:picMkLst>
            <pc:docMk/>
            <pc:sldMk cId="3306009622" sldId="2697"/>
            <ac:picMk id="9" creationId="{216585A7-F3A6-7EA8-F9A8-6AEF17D5D604}"/>
          </ac:picMkLst>
        </pc:picChg>
        <pc:picChg chg="del">
          <ac:chgData name="Mohammed Shehada" userId="eef79b639ce26268" providerId="LiveId" clId="{75CD3116-1B54-414E-B41C-2153B847D703}" dt="2023-07-10T10:09:03.272" v="3484" actId="478"/>
          <ac:picMkLst>
            <pc:docMk/>
            <pc:sldMk cId="3306009622" sldId="2697"/>
            <ac:picMk id="13" creationId="{D09A0C41-A70B-D2C7-FAA8-340F4AF015B9}"/>
          </ac:picMkLst>
        </pc:picChg>
      </pc:sldChg>
      <pc:sldChg chg="add">
        <pc:chgData name="Mohammed Shehada" userId="eef79b639ce26268" providerId="LiveId" clId="{75CD3116-1B54-414E-B41C-2153B847D703}" dt="2023-07-10T10:47:50.969" v="3537" actId="2890"/>
        <pc:sldMkLst>
          <pc:docMk/>
          <pc:sldMk cId="37780722" sldId="2698"/>
        </pc:sldMkLst>
      </pc:sldChg>
      <pc:sldMasterChg chg="addSldLayout delSldLayout modSldLayout">
        <pc:chgData name="Mohammed Shehada" userId="eef79b639ce26268" providerId="LiveId" clId="{75CD3116-1B54-414E-B41C-2153B847D703}" dt="2023-06-20T05:37:06.967" v="2290" actId="2696"/>
        <pc:sldMasterMkLst>
          <pc:docMk/>
          <pc:sldMasterMk cId="3327924858" sldId="2147483729"/>
        </pc:sldMasterMkLst>
        <pc:sldLayoutChg chg="addSp delSp modSp">
          <pc:chgData name="Mohammed Shehada" userId="eef79b639ce26268" providerId="LiveId" clId="{75CD3116-1B54-414E-B41C-2153B847D703}" dt="2023-06-14T05:16:06.025" v="1711"/>
          <pc:sldLayoutMkLst>
            <pc:docMk/>
            <pc:sldMasterMk cId="3327924858" sldId="2147483729"/>
            <pc:sldLayoutMk cId="2418984846" sldId="2147483718"/>
          </pc:sldLayoutMkLst>
          <pc:spChg chg="add del mod">
            <ac:chgData name="Mohammed Shehada" userId="eef79b639ce26268" providerId="LiveId" clId="{75CD3116-1B54-414E-B41C-2153B847D703}" dt="2023-06-14T05:16:06.025" v="1711"/>
            <ac:spMkLst>
              <pc:docMk/>
              <pc:sldMasterMk cId="3327924858" sldId="2147483729"/>
              <pc:sldLayoutMk cId="2418984846" sldId="2147483718"/>
              <ac:spMk id="2" creationId="{D1BC5C1F-5053-4AAB-5D4B-9DFD08307795}"/>
            </ac:spMkLst>
          </pc:spChg>
          <pc:spChg chg="add del mod">
            <ac:chgData name="Mohammed Shehada" userId="eef79b639ce26268" providerId="LiveId" clId="{75CD3116-1B54-414E-B41C-2153B847D703}" dt="2023-06-14T05:16:06.025" v="1711"/>
            <ac:spMkLst>
              <pc:docMk/>
              <pc:sldMasterMk cId="3327924858" sldId="2147483729"/>
              <pc:sldLayoutMk cId="2418984846" sldId="2147483718"/>
              <ac:spMk id="4" creationId="{187D4ED1-B3F6-290F-41C0-82FCA50BC1CD}"/>
            </ac:spMkLst>
          </pc:spChg>
          <pc:spChg chg="add del mod">
            <ac:chgData name="Mohammed Shehada" userId="eef79b639ce26268" providerId="LiveId" clId="{75CD3116-1B54-414E-B41C-2153B847D703}" dt="2023-06-14T05:16:06.025" v="1711"/>
            <ac:spMkLst>
              <pc:docMk/>
              <pc:sldMasterMk cId="3327924858" sldId="2147483729"/>
              <pc:sldLayoutMk cId="2418984846" sldId="2147483718"/>
              <ac:spMk id="5" creationId="{82BC17B5-9794-ECB3-9C21-1E3F154A386D}"/>
            </ac:spMkLst>
          </pc:spChg>
          <pc:spChg chg="add del mod">
            <ac:chgData name="Mohammed Shehada" userId="eef79b639ce26268" providerId="LiveId" clId="{75CD3116-1B54-414E-B41C-2153B847D703}" dt="2023-06-14T05:16:06.025" v="1711"/>
            <ac:spMkLst>
              <pc:docMk/>
              <pc:sldMasterMk cId="3327924858" sldId="2147483729"/>
              <pc:sldLayoutMk cId="2418984846" sldId="2147483718"/>
              <ac:spMk id="6" creationId="{E25EDC5A-52DC-75CF-DDAD-F41682AD6A06}"/>
            </ac:spMkLst>
          </pc:spChg>
          <pc:spChg chg="add del mod">
            <ac:chgData name="Mohammed Shehada" userId="eef79b639ce26268" providerId="LiveId" clId="{75CD3116-1B54-414E-B41C-2153B847D703}" dt="2023-06-14T05:16:06.025" v="1711"/>
            <ac:spMkLst>
              <pc:docMk/>
              <pc:sldMasterMk cId="3327924858" sldId="2147483729"/>
              <pc:sldLayoutMk cId="2418984846" sldId="2147483718"/>
              <ac:spMk id="7" creationId="{91CC7EE8-9D36-982A-7715-9B3911AC5EDA}"/>
            </ac:spMkLst>
          </pc:spChg>
          <pc:spChg chg="add del mod">
            <ac:chgData name="Mohammed Shehada" userId="eef79b639ce26268" providerId="LiveId" clId="{75CD3116-1B54-414E-B41C-2153B847D703}" dt="2023-06-14T05:16:06.025" v="1711"/>
            <ac:spMkLst>
              <pc:docMk/>
              <pc:sldMasterMk cId="3327924858" sldId="2147483729"/>
              <pc:sldLayoutMk cId="2418984846" sldId="2147483718"/>
              <ac:spMk id="8" creationId="{CB49E462-6B91-619E-A166-9ABDF5367070}"/>
            </ac:spMkLst>
          </pc:spChg>
          <pc:spChg chg="add del mod">
            <ac:chgData name="Mohammed Shehada" userId="eef79b639ce26268" providerId="LiveId" clId="{75CD3116-1B54-414E-B41C-2153B847D703}" dt="2023-06-14T05:16:06.025" v="1711"/>
            <ac:spMkLst>
              <pc:docMk/>
              <pc:sldMasterMk cId="3327924858" sldId="2147483729"/>
              <pc:sldLayoutMk cId="2418984846" sldId="2147483718"/>
              <ac:spMk id="9" creationId="{F2AE0147-5927-1A8F-6ECA-716BA2185C16}"/>
            </ac:spMkLst>
          </pc:spChg>
          <pc:spChg chg="add del mod">
            <ac:chgData name="Mohammed Shehada" userId="eef79b639ce26268" providerId="LiveId" clId="{75CD3116-1B54-414E-B41C-2153B847D703}" dt="2023-06-14T05:16:06.025" v="1711"/>
            <ac:spMkLst>
              <pc:docMk/>
              <pc:sldMasterMk cId="3327924858" sldId="2147483729"/>
              <pc:sldLayoutMk cId="2418984846" sldId="2147483718"/>
              <ac:spMk id="10" creationId="{56694D3D-4C05-7F60-69B2-FA35A5561244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13" creationId="{093F85C2-FA0C-E6AB-1E13-48142C13C2CB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14" creationId="{AA4A7F43-92D2-9642-9C02-4102220E1DE5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15" creationId="{4F5B822B-0CC2-9C36-32F0-8F37E9521A27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16" creationId="{F5074CCB-C8B3-06B1-337D-E59224809C9D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17" creationId="{F5DC2AED-81DB-73C6-D1F9-55DF20364A2E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18" creationId="{C0A2D16B-5BF4-F850-360F-A0DF07195DC4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19" creationId="{6983A202-075D-F6B4-37E9-A4BAFDB3110C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20" creationId="{B9CC5E01-8F0B-F58A-19D6-76ECF89913F4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22" creationId="{286D8ED6-5BC6-BCC1-6743-67994686DD3B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23" creationId="{70BCB165-CEA4-2285-0D49-B1974FE4054F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24" creationId="{DA5701AA-E9A4-9CA0-0B43-0D3751F9E854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25" creationId="{85C0F543-99DE-F197-401B-39E0E945135A}"/>
            </ac:spMkLst>
          </pc:spChg>
          <pc:spChg chg="mod">
            <ac:chgData name="Mohammed Shehada" userId="eef79b639ce26268" providerId="LiveId" clId="{75CD3116-1B54-414E-B41C-2153B847D703}" dt="2023-06-14T05:16:04.025" v="1710"/>
            <ac:spMkLst>
              <pc:docMk/>
              <pc:sldMasterMk cId="3327924858" sldId="2147483729"/>
              <pc:sldLayoutMk cId="2418984846" sldId="2147483718"/>
              <ac:spMk id="26" creationId="{57674130-A106-65AC-98F5-8C414E4B89D4}"/>
            </ac:spMkLst>
          </pc:spChg>
          <pc:spChg chg="add del mod">
            <ac:chgData name="Mohammed Shehada" userId="eef79b639ce26268" providerId="LiveId" clId="{75CD3116-1B54-414E-B41C-2153B847D703}" dt="2023-06-14T05:16:06.025" v="1711"/>
            <ac:spMkLst>
              <pc:docMk/>
              <pc:sldMasterMk cId="3327924858" sldId="2147483729"/>
              <pc:sldLayoutMk cId="2418984846" sldId="2147483718"/>
              <ac:spMk id="27" creationId="{71E4C9D8-39CF-185A-0346-8584E30A167F}"/>
            </ac:spMkLst>
          </pc:spChg>
          <pc:spChg chg="add del mod">
            <ac:chgData name="Mohammed Shehada" userId="eef79b639ce26268" providerId="LiveId" clId="{75CD3116-1B54-414E-B41C-2153B847D703}" dt="2023-06-14T05:16:06.025" v="1711"/>
            <ac:spMkLst>
              <pc:docMk/>
              <pc:sldMasterMk cId="3327924858" sldId="2147483729"/>
              <pc:sldLayoutMk cId="2418984846" sldId="2147483718"/>
              <ac:spMk id="28" creationId="{814647F9-CBA8-3343-C1FE-E2D4C9203A0A}"/>
            </ac:spMkLst>
          </pc:spChg>
          <pc:spChg chg="add del mod">
            <ac:chgData name="Mohammed Shehada" userId="eef79b639ce26268" providerId="LiveId" clId="{75CD3116-1B54-414E-B41C-2153B847D703}" dt="2023-06-14T05:16:06.025" v="1711"/>
            <ac:spMkLst>
              <pc:docMk/>
              <pc:sldMasterMk cId="3327924858" sldId="2147483729"/>
              <pc:sldLayoutMk cId="2418984846" sldId="2147483718"/>
              <ac:spMk id="29" creationId="{93358B59-4F66-5773-137E-023EF718BD92}"/>
            </ac:spMkLst>
          </pc:spChg>
          <pc:grpChg chg="add del mod">
            <ac:chgData name="Mohammed Shehada" userId="eef79b639ce26268" providerId="LiveId" clId="{75CD3116-1B54-414E-B41C-2153B847D703}" dt="2023-06-14T05:16:06.025" v="1711"/>
            <ac:grpSpMkLst>
              <pc:docMk/>
              <pc:sldMasterMk cId="3327924858" sldId="2147483729"/>
              <pc:sldLayoutMk cId="2418984846" sldId="2147483718"/>
              <ac:grpSpMk id="11" creationId="{0E73BF26-F757-E951-8644-7E45B83B9493}"/>
            </ac:grpSpMkLst>
          </pc:grpChg>
          <pc:grpChg chg="add del mod">
            <ac:chgData name="Mohammed Shehada" userId="eef79b639ce26268" providerId="LiveId" clId="{75CD3116-1B54-414E-B41C-2153B847D703}" dt="2023-06-14T05:16:06.025" v="1711"/>
            <ac:grpSpMkLst>
              <pc:docMk/>
              <pc:sldMasterMk cId="3327924858" sldId="2147483729"/>
              <pc:sldLayoutMk cId="2418984846" sldId="2147483718"/>
              <ac:grpSpMk id="21" creationId="{86B1331C-3AA5-1C8F-4B70-21F6A0EE3299}"/>
            </ac:grpSpMkLst>
          </pc:grpChg>
          <pc:picChg chg="add del mod">
            <ac:chgData name="Mohammed Shehada" userId="eef79b639ce26268" providerId="LiveId" clId="{75CD3116-1B54-414E-B41C-2153B847D703}" dt="2023-06-14T05:16:06.025" v="1711"/>
            <ac:picMkLst>
              <pc:docMk/>
              <pc:sldMasterMk cId="3327924858" sldId="2147483729"/>
              <pc:sldLayoutMk cId="2418984846" sldId="2147483718"/>
              <ac:picMk id="30" creationId="{EB283DCF-644B-469A-9E17-E87C98277E8C}"/>
            </ac:picMkLst>
          </pc:picChg>
          <pc:picChg chg="add del mod">
            <ac:chgData name="Mohammed Shehada" userId="eef79b639ce26268" providerId="LiveId" clId="{75CD3116-1B54-414E-B41C-2153B847D703}" dt="2023-06-14T05:16:06.025" v="1711"/>
            <ac:picMkLst>
              <pc:docMk/>
              <pc:sldMasterMk cId="3327924858" sldId="2147483729"/>
              <pc:sldLayoutMk cId="2418984846" sldId="2147483718"/>
              <ac:picMk id="31" creationId="{0AC5F08C-1570-5302-8BA0-4A2DB4A42B05}"/>
            </ac:picMkLst>
          </pc:picChg>
          <pc:cxnChg chg="add del mod">
            <ac:chgData name="Mohammed Shehada" userId="eef79b639ce26268" providerId="LiveId" clId="{75CD3116-1B54-414E-B41C-2153B847D703}" dt="2023-06-14T05:16:06.025" v="1711"/>
            <ac:cxnSpMkLst>
              <pc:docMk/>
              <pc:sldMasterMk cId="3327924858" sldId="2147483729"/>
              <pc:sldLayoutMk cId="2418984846" sldId="2147483718"/>
              <ac:cxnSpMk id="3" creationId="{1B3704FC-8864-B7AD-E7DE-DD480ED57862}"/>
            </ac:cxnSpMkLst>
          </pc:cxnChg>
        </pc:sldLayoutChg>
        <pc:sldLayoutChg chg="delSp mod">
          <pc:chgData name="Mohammed Shehada" userId="eef79b639ce26268" providerId="LiveId" clId="{75CD3116-1B54-414E-B41C-2153B847D703}" dt="2023-06-14T09:57:00.400" v="1916" actId="478"/>
          <pc:sldLayoutMkLst>
            <pc:docMk/>
            <pc:sldMasterMk cId="3327924858" sldId="2147483729"/>
            <pc:sldLayoutMk cId="1017150498" sldId="2147483730"/>
          </pc:sldLayoutMkLst>
          <pc:cxnChg chg="del">
            <ac:chgData name="Mohammed Shehada" userId="eef79b639ce26268" providerId="LiveId" clId="{75CD3116-1B54-414E-B41C-2153B847D703}" dt="2023-06-14T09:57:00.400" v="1916" actId="478"/>
            <ac:cxnSpMkLst>
              <pc:docMk/>
              <pc:sldMasterMk cId="3327924858" sldId="2147483729"/>
              <pc:sldLayoutMk cId="1017150498" sldId="2147483730"/>
              <ac:cxnSpMk id="3" creationId="{15E888A6-A0B6-6EF4-F67E-39650593750C}"/>
            </ac:cxnSpMkLst>
          </pc:cxnChg>
          <pc:cxnChg chg="del">
            <ac:chgData name="Mohammed Shehada" userId="eef79b639ce26268" providerId="LiveId" clId="{75CD3116-1B54-414E-B41C-2153B847D703}" dt="2023-06-14T09:56:39.468" v="1911" actId="478"/>
            <ac:cxnSpMkLst>
              <pc:docMk/>
              <pc:sldMasterMk cId="3327924858" sldId="2147483729"/>
              <pc:sldLayoutMk cId="1017150498" sldId="2147483730"/>
              <ac:cxnSpMk id="4" creationId="{91D1D49E-FFC9-644C-A347-DA1D78A8DDB6}"/>
            </ac:cxnSpMkLst>
          </pc:cxnChg>
          <pc:cxnChg chg="del">
            <ac:chgData name="Mohammed Shehada" userId="eef79b639ce26268" providerId="LiveId" clId="{75CD3116-1B54-414E-B41C-2153B847D703}" dt="2023-06-14T09:56:40.491" v="1912" actId="478"/>
            <ac:cxnSpMkLst>
              <pc:docMk/>
              <pc:sldMasterMk cId="3327924858" sldId="2147483729"/>
              <pc:sldLayoutMk cId="1017150498" sldId="2147483730"/>
              <ac:cxnSpMk id="5" creationId="{E57B3FD2-2454-34CF-26EE-EDAA0D2E3CFE}"/>
            </ac:cxnSpMkLst>
          </pc:cxnChg>
        </pc:sldLayoutChg>
        <pc:sldLayoutChg chg="delSp mod">
          <pc:chgData name="Mohammed Shehada" userId="eef79b639ce26268" providerId="LiveId" clId="{75CD3116-1B54-414E-B41C-2153B847D703}" dt="2023-06-14T09:56:47.836" v="1915" actId="478"/>
          <pc:sldLayoutMkLst>
            <pc:docMk/>
            <pc:sldMasterMk cId="3327924858" sldId="2147483729"/>
            <pc:sldLayoutMk cId="1756262623" sldId="2147483731"/>
          </pc:sldLayoutMkLst>
          <pc:cxnChg chg="del">
            <ac:chgData name="Mohammed Shehada" userId="eef79b639ce26268" providerId="LiveId" clId="{75CD3116-1B54-414E-B41C-2153B847D703}" dt="2023-06-14T09:56:45.073" v="1914" actId="478"/>
            <ac:cxnSpMkLst>
              <pc:docMk/>
              <pc:sldMasterMk cId="3327924858" sldId="2147483729"/>
              <pc:sldLayoutMk cId="1756262623" sldId="2147483731"/>
              <ac:cxnSpMk id="8" creationId="{F9BDE2B7-5D83-2D5C-C54F-FFD644F27AF4}"/>
            </ac:cxnSpMkLst>
          </pc:cxnChg>
          <pc:cxnChg chg="del">
            <ac:chgData name="Mohammed Shehada" userId="eef79b639ce26268" providerId="LiveId" clId="{75CD3116-1B54-414E-B41C-2153B847D703}" dt="2023-06-14T09:56:42.902" v="1913" actId="478"/>
            <ac:cxnSpMkLst>
              <pc:docMk/>
              <pc:sldMasterMk cId="3327924858" sldId="2147483729"/>
              <pc:sldLayoutMk cId="1756262623" sldId="2147483731"/>
              <ac:cxnSpMk id="9" creationId="{29D7AAA1-B906-8AD9-3626-C7F9D812C195}"/>
            </ac:cxnSpMkLst>
          </pc:cxnChg>
          <pc:cxnChg chg="del">
            <ac:chgData name="Mohammed Shehada" userId="eef79b639ce26268" providerId="LiveId" clId="{75CD3116-1B54-414E-B41C-2153B847D703}" dt="2023-06-14T09:56:47.836" v="1915" actId="478"/>
            <ac:cxnSpMkLst>
              <pc:docMk/>
              <pc:sldMasterMk cId="3327924858" sldId="2147483729"/>
              <pc:sldLayoutMk cId="1756262623" sldId="2147483731"/>
              <ac:cxnSpMk id="10" creationId="{92C554DE-1D23-8469-9316-BDF83E9BFB63}"/>
            </ac:cxnSpMkLst>
          </pc:cxnChg>
        </pc:sldLayoutChg>
        <pc:sldLayoutChg chg="addSp delSp modSp mod">
          <pc:chgData name="Mohammed Shehada" userId="eef79b639ce26268" providerId="LiveId" clId="{75CD3116-1B54-414E-B41C-2153B847D703}" dt="2023-06-14T05:16:19.060" v="1715"/>
          <pc:sldLayoutMkLst>
            <pc:docMk/>
            <pc:sldMasterMk cId="3327924858" sldId="2147483729"/>
            <pc:sldLayoutMk cId="1193201766" sldId="2147483732"/>
          </pc:sldLayoutMkLst>
          <pc:spChg chg="add del mod">
            <ac:chgData name="Mohammed Shehada" userId="eef79b639ce26268" providerId="LiveId" clId="{75CD3116-1B54-414E-B41C-2153B847D703}" dt="2023-06-14T05:16:17.113" v="1713"/>
            <ac:spMkLst>
              <pc:docMk/>
              <pc:sldMasterMk cId="3327924858" sldId="2147483729"/>
              <pc:sldLayoutMk cId="1193201766" sldId="2147483732"/>
              <ac:spMk id="3" creationId="{6FB8ABDE-C40C-4E85-0691-D5C945970F0F}"/>
            </ac:spMkLst>
          </pc:spChg>
          <pc:spChg chg="add del mod">
            <ac:chgData name="Mohammed Shehada" userId="eef79b639ce26268" providerId="LiveId" clId="{75CD3116-1B54-414E-B41C-2153B847D703}" dt="2023-06-14T05:16:17.113" v="1713"/>
            <ac:spMkLst>
              <pc:docMk/>
              <pc:sldMasterMk cId="3327924858" sldId="2147483729"/>
              <pc:sldLayoutMk cId="1193201766" sldId="2147483732"/>
              <ac:spMk id="5" creationId="{6DD7F9DE-2F41-2B7F-50B1-A6BC89CD45FA}"/>
            </ac:spMkLst>
          </pc:spChg>
          <pc:spChg chg="add del mod">
            <ac:chgData name="Mohammed Shehada" userId="eef79b639ce26268" providerId="LiveId" clId="{75CD3116-1B54-414E-B41C-2153B847D703}" dt="2023-06-14T05:16:17.113" v="1713"/>
            <ac:spMkLst>
              <pc:docMk/>
              <pc:sldMasterMk cId="3327924858" sldId="2147483729"/>
              <pc:sldLayoutMk cId="1193201766" sldId="2147483732"/>
              <ac:spMk id="6" creationId="{C5D5B4F4-FC8F-A36A-2977-E92C1940AE6B}"/>
            </ac:spMkLst>
          </pc:spChg>
          <pc:spChg chg="add del mod">
            <ac:chgData name="Mohammed Shehada" userId="eef79b639ce26268" providerId="LiveId" clId="{75CD3116-1B54-414E-B41C-2153B847D703}" dt="2023-06-14T05:16:17.113" v="1713"/>
            <ac:spMkLst>
              <pc:docMk/>
              <pc:sldMasterMk cId="3327924858" sldId="2147483729"/>
              <pc:sldLayoutMk cId="1193201766" sldId="2147483732"/>
              <ac:spMk id="7" creationId="{13759CA0-9D66-04B2-57D7-F15DFD4EB0BA}"/>
            </ac:spMkLst>
          </pc:spChg>
          <pc:spChg chg="add del mod">
            <ac:chgData name="Mohammed Shehada" userId="eef79b639ce26268" providerId="LiveId" clId="{75CD3116-1B54-414E-B41C-2153B847D703}" dt="2023-06-14T05:16:17.113" v="1713"/>
            <ac:spMkLst>
              <pc:docMk/>
              <pc:sldMasterMk cId="3327924858" sldId="2147483729"/>
              <pc:sldLayoutMk cId="1193201766" sldId="2147483732"/>
              <ac:spMk id="8" creationId="{967C6B88-2DF9-EC5A-5208-91A8FDBBC442}"/>
            </ac:spMkLst>
          </pc:spChg>
          <pc:spChg chg="add del mod">
            <ac:chgData name="Mohammed Shehada" userId="eef79b639ce26268" providerId="LiveId" clId="{75CD3116-1B54-414E-B41C-2153B847D703}" dt="2023-06-14T05:16:17.113" v="1713"/>
            <ac:spMkLst>
              <pc:docMk/>
              <pc:sldMasterMk cId="3327924858" sldId="2147483729"/>
              <pc:sldLayoutMk cId="1193201766" sldId="2147483732"/>
              <ac:spMk id="9" creationId="{C472E886-299D-4682-D77E-977845DE7236}"/>
            </ac:spMkLst>
          </pc:spChg>
          <pc:spChg chg="add del mod">
            <ac:chgData name="Mohammed Shehada" userId="eef79b639ce26268" providerId="LiveId" clId="{75CD3116-1B54-414E-B41C-2153B847D703}" dt="2023-06-14T05:16:17.113" v="1713"/>
            <ac:spMkLst>
              <pc:docMk/>
              <pc:sldMasterMk cId="3327924858" sldId="2147483729"/>
              <pc:sldLayoutMk cId="1193201766" sldId="2147483732"/>
              <ac:spMk id="10" creationId="{775DD342-6AD2-0745-FF98-4B634C7F937C}"/>
            </ac:spMkLst>
          </pc:spChg>
          <pc:spChg chg="add del mod">
            <ac:chgData name="Mohammed Shehada" userId="eef79b639ce26268" providerId="LiveId" clId="{75CD3116-1B54-414E-B41C-2153B847D703}" dt="2023-06-14T05:16:17.113" v="1713"/>
            <ac:spMkLst>
              <pc:docMk/>
              <pc:sldMasterMk cId="3327924858" sldId="2147483729"/>
              <pc:sldLayoutMk cId="1193201766" sldId="2147483732"/>
              <ac:spMk id="11" creationId="{B2C2478F-2E9E-D0C2-1879-B8E1D1CA0267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13" creationId="{A2C6584A-F9DF-4C97-B118-B23D528A97A8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14" creationId="{077ED174-3068-A863-930C-E85812C9E69F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15" creationId="{B4B49A0F-C654-4E93-355C-BBA2C418B024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16" creationId="{F9F59401-8C5A-0B8E-3D67-B3D5A665D57B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17" creationId="{114780CB-BD74-9FA0-8266-728113722E7C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18" creationId="{5C8726AB-958D-D118-A05C-83D908D4C686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19" creationId="{26D05D4A-16BB-6B64-01F4-070E1AAF55DC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20" creationId="{903C76FB-6B2A-2914-60D7-D47B8ECB1B22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22" creationId="{059788F7-3781-BC78-C62A-4C319B4767BC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23" creationId="{8C7CBC81-8289-1F6F-FA8C-6B228CE95052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24" creationId="{4EA4620B-7871-2C6F-6E82-6F3977CADB71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25" creationId="{97432FB7-A3C3-5C7E-0875-F304B4F6D788}"/>
            </ac:spMkLst>
          </pc:spChg>
          <pc:spChg chg="mod">
            <ac:chgData name="Mohammed Shehada" userId="eef79b639ce26268" providerId="LiveId" clId="{75CD3116-1B54-414E-B41C-2153B847D703}" dt="2023-06-14T05:16:14.629" v="1712"/>
            <ac:spMkLst>
              <pc:docMk/>
              <pc:sldMasterMk cId="3327924858" sldId="2147483729"/>
              <pc:sldLayoutMk cId="1193201766" sldId="2147483732"/>
              <ac:spMk id="26" creationId="{F94AA5AF-0D64-35A4-0743-65D5200E6859}"/>
            </ac:spMkLst>
          </pc:spChg>
          <pc:spChg chg="add del mod">
            <ac:chgData name="Mohammed Shehada" userId="eef79b639ce26268" providerId="LiveId" clId="{75CD3116-1B54-414E-B41C-2153B847D703}" dt="2023-06-14T05:16:17.113" v="1713"/>
            <ac:spMkLst>
              <pc:docMk/>
              <pc:sldMasterMk cId="3327924858" sldId="2147483729"/>
              <pc:sldLayoutMk cId="1193201766" sldId="2147483732"/>
              <ac:spMk id="27" creationId="{4C4AE5E3-4EE0-B564-021A-D5AF523CF825}"/>
            </ac:spMkLst>
          </pc:spChg>
          <pc:spChg chg="add del mod">
            <ac:chgData name="Mohammed Shehada" userId="eef79b639ce26268" providerId="LiveId" clId="{75CD3116-1B54-414E-B41C-2153B847D703}" dt="2023-06-14T05:16:17.113" v="1713"/>
            <ac:spMkLst>
              <pc:docMk/>
              <pc:sldMasterMk cId="3327924858" sldId="2147483729"/>
              <pc:sldLayoutMk cId="1193201766" sldId="2147483732"/>
              <ac:spMk id="28" creationId="{95ED7D9A-BA53-B550-398C-9C59D97DF7F3}"/>
            </ac:spMkLst>
          </pc:spChg>
          <pc:spChg chg="add del mod">
            <ac:chgData name="Mohammed Shehada" userId="eef79b639ce26268" providerId="LiveId" clId="{75CD3116-1B54-414E-B41C-2153B847D703}" dt="2023-06-14T05:16:17.113" v="1713"/>
            <ac:spMkLst>
              <pc:docMk/>
              <pc:sldMasterMk cId="3327924858" sldId="2147483729"/>
              <pc:sldLayoutMk cId="1193201766" sldId="2147483732"/>
              <ac:spMk id="29" creationId="{5D82123C-6973-48F8-1236-1A7205683D9B}"/>
            </ac:spMkLst>
          </pc:spChg>
          <pc:spChg chg="add 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32" creationId="{0A7D50F4-35A1-C797-AA6D-98927E85688D}"/>
            </ac:spMkLst>
          </pc:spChg>
          <pc:spChg chg="add 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34" creationId="{96251567-5B6E-DCA7-CB50-7D44AB35C23F}"/>
            </ac:spMkLst>
          </pc:spChg>
          <pc:spChg chg="add 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35" creationId="{1A5871F7-D33D-BB53-D102-B7260408C113}"/>
            </ac:spMkLst>
          </pc:spChg>
          <pc:spChg chg="add 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36" creationId="{5A3486FB-BA4D-04F0-BC14-65792834610F}"/>
            </ac:spMkLst>
          </pc:spChg>
          <pc:spChg chg="add 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37" creationId="{90BA07DE-7265-1B6F-A718-D65374D7845A}"/>
            </ac:spMkLst>
          </pc:spChg>
          <pc:spChg chg="add 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38" creationId="{411EE595-0EB4-6604-D1C7-0B55EAC6451A}"/>
            </ac:spMkLst>
          </pc:spChg>
          <pc:spChg chg="add 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39" creationId="{396F634C-2DF9-D4F7-ECC6-C30066ACC22E}"/>
            </ac:spMkLst>
          </pc:spChg>
          <pc:spChg chg="add 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40" creationId="{8225FF17-7B5C-1997-B0A1-D51FDB547807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42" creationId="{6C5361C8-3F62-6359-F8D3-6EF83FFED701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43" creationId="{EF7DB1BC-633B-D97E-A317-215FB3F3B5B3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44" creationId="{990009F6-6142-CD01-04C5-56BDE74409DC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45" creationId="{485E4BD0-CD98-BEBE-F6F0-98954B839AEA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46" creationId="{5FD529A6-40C0-581F-DB7C-2F9830DAA9EB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47" creationId="{0C6275E7-6BA8-2630-1A75-ECDF4F39A878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48" creationId="{B58624D8-E8E0-A5C4-E621-E0BF0C565EB3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49" creationId="{3331B7CC-A38D-570D-841F-ECCF7C28F68E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51" creationId="{156C9CFC-201F-CFB0-B9A6-A7DF8735B0D5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52" creationId="{7494864E-1ED0-53B5-2C04-908808D671B4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53" creationId="{096B36A1-0E0D-CE70-C97F-2DD02A4BE555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54" creationId="{FDC070F0-383F-E437-25FC-9157570F4517}"/>
            </ac:spMkLst>
          </pc:spChg>
          <pc:spChg chg="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55" creationId="{69B1C63A-8F47-C964-3A47-4B766DE7EE9B}"/>
            </ac:spMkLst>
          </pc:spChg>
          <pc:spChg chg="add 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56" creationId="{39D3E7A6-CDDC-C1E9-0983-8C699BD0DB0C}"/>
            </ac:spMkLst>
          </pc:spChg>
          <pc:spChg chg="add 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57" creationId="{1EE1DD8A-4744-DB97-EE69-92A588F961F1}"/>
            </ac:spMkLst>
          </pc:spChg>
          <pc:spChg chg="add mod">
            <ac:chgData name="Mohammed Shehada" userId="eef79b639ce26268" providerId="LiveId" clId="{75CD3116-1B54-414E-B41C-2153B847D703}" dt="2023-06-14T05:16:19.060" v="1715"/>
            <ac:spMkLst>
              <pc:docMk/>
              <pc:sldMasterMk cId="3327924858" sldId="2147483729"/>
              <pc:sldLayoutMk cId="1193201766" sldId="2147483732"/>
              <ac:spMk id="58" creationId="{5A2B9E59-1C67-8152-CAF0-F5C5111D5CE9}"/>
            </ac:spMkLst>
          </pc:spChg>
          <pc:grpChg chg="add del mod">
            <ac:chgData name="Mohammed Shehada" userId="eef79b639ce26268" providerId="LiveId" clId="{75CD3116-1B54-414E-B41C-2153B847D703}" dt="2023-06-14T05:16:17.113" v="1713"/>
            <ac:grpSpMkLst>
              <pc:docMk/>
              <pc:sldMasterMk cId="3327924858" sldId="2147483729"/>
              <pc:sldLayoutMk cId="1193201766" sldId="2147483732"/>
              <ac:grpSpMk id="12" creationId="{9BACD97B-305C-340A-DE01-453F8455A59E}"/>
            </ac:grpSpMkLst>
          </pc:grpChg>
          <pc:grpChg chg="add del mod">
            <ac:chgData name="Mohammed Shehada" userId="eef79b639ce26268" providerId="LiveId" clId="{75CD3116-1B54-414E-B41C-2153B847D703}" dt="2023-06-14T05:16:17.113" v="1713"/>
            <ac:grpSpMkLst>
              <pc:docMk/>
              <pc:sldMasterMk cId="3327924858" sldId="2147483729"/>
              <pc:sldLayoutMk cId="1193201766" sldId="2147483732"/>
              <ac:grpSpMk id="21" creationId="{AB705ED7-0F5C-0137-3626-C9DD00CF32B8}"/>
            </ac:grpSpMkLst>
          </pc:grpChg>
          <pc:grpChg chg="add mod">
            <ac:chgData name="Mohammed Shehada" userId="eef79b639ce26268" providerId="LiveId" clId="{75CD3116-1B54-414E-B41C-2153B847D703}" dt="2023-06-14T05:16:19.060" v="1715"/>
            <ac:grpSpMkLst>
              <pc:docMk/>
              <pc:sldMasterMk cId="3327924858" sldId="2147483729"/>
              <pc:sldLayoutMk cId="1193201766" sldId="2147483732"/>
              <ac:grpSpMk id="41" creationId="{DA80D54C-9078-138E-3703-E6EBA2D99E8E}"/>
            </ac:grpSpMkLst>
          </pc:grpChg>
          <pc:grpChg chg="add mod">
            <ac:chgData name="Mohammed Shehada" userId="eef79b639ce26268" providerId="LiveId" clId="{75CD3116-1B54-414E-B41C-2153B847D703}" dt="2023-06-14T05:16:19.060" v="1715"/>
            <ac:grpSpMkLst>
              <pc:docMk/>
              <pc:sldMasterMk cId="3327924858" sldId="2147483729"/>
              <pc:sldLayoutMk cId="1193201766" sldId="2147483732"/>
              <ac:grpSpMk id="50" creationId="{8A4657E6-3665-3529-1CAD-39C06C4A9C18}"/>
            </ac:grpSpMkLst>
          </pc:grpChg>
          <pc:picChg chg="del">
            <ac:chgData name="Mohammed Shehada" userId="eef79b639ce26268" providerId="LiveId" clId="{75CD3116-1B54-414E-B41C-2153B847D703}" dt="2023-06-14T05:16:18.569" v="1714" actId="478"/>
            <ac:picMkLst>
              <pc:docMk/>
              <pc:sldMasterMk cId="3327924858" sldId="2147483729"/>
              <pc:sldLayoutMk cId="1193201766" sldId="2147483732"/>
              <ac:picMk id="2" creationId="{D2485FB0-F20E-B4C0-1DD4-F2D3D7A41E11}"/>
            </ac:picMkLst>
          </pc:picChg>
          <pc:picChg chg="add del mod">
            <ac:chgData name="Mohammed Shehada" userId="eef79b639ce26268" providerId="LiveId" clId="{75CD3116-1B54-414E-B41C-2153B847D703}" dt="2023-06-14T05:16:17.113" v="1713"/>
            <ac:picMkLst>
              <pc:docMk/>
              <pc:sldMasterMk cId="3327924858" sldId="2147483729"/>
              <pc:sldLayoutMk cId="1193201766" sldId="2147483732"/>
              <ac:picMk id="30" creationId="{C4E04951-1535-C642-83AD-3BD19397A526}"/>
            </ac:picMkLst>
          </pc:picChg>
          <pc:picChg chg="add del mod">
            <ac:chgData name="Mohammed Shehada" userId="eef79b639ce26268" providerId="LiveId" clId="{75CD3116-1B54-414E-B41C-2153B847D703}" dt="2023-06-14T05:16:17.113" v="1713"/>
            <ac:picMkLst>
              <pc:docMk/>
              <pc:sldMasterMk cId="3327924858" sldId="2147483729"/>
              <pc:sldLayoutMk cId="1193201766" sldId="2147483732"/>
              <ac:picMk id="31" creationId="{2CDE46DE-1D8D-BF29-EDF5-00F4316612C5}"/>
            </ac:picMkLst>
          </pc:picChg>
          <pc:picChg chg="add mod">
            <ac:chgData name="Mohammed Shehada" userId="eef79b639ce26268" providerId="LiveId" clId="{75CD3116-1B54-414E-B41C-2153B847D703}" dt="2023-06-14T05:16:19.060" v="1715"/>
            <ac:picMkLst>
              <pc:docMk/>
              <pc:sldMasterMk cId="3327924858" sldId="2147483729"/>
              <pc:sldLayoutMk cId="1193201766" sldId="2147483732"/>
              <ac:picMk id="59" creationId="{0AB48EAC-15F7-8F5B-F168-4FC75B099B92}"/>
            </ac:picMkLst>
          </pc:picChg>
          <pc:picChg chg="add mod">
            <ac:chgData name="Mohammed Shehada" userId="eef79b639ce26268" providerId="LiveId" clId="{75CD3116-1B54-414E-B41C-2153B847D703}" dt="2023-06-14T05:16:19.060" v="1715"/>
            <ac:picMkLst>
              <pc:docMk/>
              <pc:sldMasterMk cId="3327924858" sldId="2147483729"/>
              <pc:sldLayoutMk cId="1193201766" sldId="2147483732"/>
              <ac:picMk id="60" creationId="{258B0497-3802-3AEE-F4E1-04898628AC07}"/>
            </ac:picMkLst>
          </pc:picChg>
          <pc:cxnChg chg="add del mod">
            <ac:chgData name="Mohammed Shehada" userId="eef79b639ce26268" providerId="LiveId" clId="{75CD3116-1B54-414E-B41C-2153B847D703}" dt="2023-06-14T05:16:17.113" v="1713"/>
            <ac:cxnSpMkLst>
              <pc:docMk/>
              <pc:sldMasterMk cId="3327924858" sldId="2147483729"/>
              <pc:sldLayoutMk cId="1193201766" sldId="2147483732"/>
              <ac:cxnSpMk id="4" creationId="{B39C953C-8779-4F07-9498-9FE7FB3A1E67}"/>
            </ac:cxnSpMkLst>
          </pc:cxnChg>
          <pc:cxnChg chg="add mod">
            <ac:chgData name="Mohammed Shehada" userId="eef79b639ce26268" providerId="LiveId" clId="{75CD3116-1B54-414E-B41C-2153B847D703}" dt="2023-06-14T05:16:19.060" v="1715"/>
            <ac:cxnSpMkLst>
              <pc:docMk/>
              <pc:sldMasterMk cId="3327924858" sldId="2147483729"/>
              <pc:sldLayoutMk cId="1193201766" sldId="2147483732"/>
              <ac:cxnSpMk id="33" creationId="{F4D684AB-1FB4-830D-AAB8-DE490E4E1016}"/>
            </ac:cxnSpMkLst>
          </pc:cxnChg>
        </pc:sldLayoutChg>
        <pc:sldLayoutChg chg="addSp delSp modSp">
          <pc:chgData name="Mohammed Shehada" userId="eef79b639ce26268" providerId="LiveId" clId="{75CD3116-1B54-414E-B41C-2153B847D703}" dt="2023-06-13T07:21:34.653" v="1207"/>
          <pc:sldLayoutMkLst>
            <pc:docMk/>
            <pc:sldMasterMk cId="3327924858" sldId="2147483729"/>
            <pc:sldLayoutMk cId="3767945959" sldId="2147483735"/>
          </pc:sldLayoutMkLst>
          <pc:spChg chg="add del mod">
            <ac:chgData name="Mohammed Shehada" userId="eef79b639ce26268" providerId="LiveId" clId="{75CD3116-1B54-414E-B41C-2153B847D703}" dt="2023-06-13T07:21:34.653" v="1207"/>
            <ac:spMkLst>
              <pc:docMk/>
              <pc:sldMasterMk cId="3327924858" sldId="2147483729"/>
              <pc:sldLayoutMk cId="3767945959" sldId="2147483735"/>
              <ac:spMk id="4" creationId="{E96F9C25-506B-06F0-D4D5-0B6DDE1255F9}"/>
            </ac:spMkLst>
          </pc:spChg>
        </pc:sldLayoutChg>
        <pc:sldLayoutChg chg="addSp modSp del">
          <pc:chgData name="Mohammed Shehada" userId="eef79b639ce26268" providerId="LiveId" clId="{75CD3116-1B54-414E-B41C-2153B847D703}" dt="2023-06-20T05:37:06.967" v="2290" actId="2696"/>
          <pc:sldLayoutMkLst>
            <pc:docMk/>
            <pc:sldMasterMk cId="3327924858" sldId="2147483729"/>
            <pc:sldLayoutMk cId="1440103245" sldId="2147483744"/>
          </pc:sldLayoutMkLst>
          <pc:spChg chg="add mod">
            <ac:chgData name="Mohammed Shehada" userId="eef79b639ce26268" providerId="LiveId" clId="{75CD3116-1B54-414E-B41C-2153B847D703}" dt="2023-06-14T05:15:37.981" v="1708"/>
            <ac:spMkLst>
              <pc:docMk/>
              <pc:sldMasterMk cId="3327924858" sldId="2147483729"/>
              <pc:sldLayoutMk cId="1440103245" sldId="2147483744"/>
              <ac:spMk id="2" creationId="{63B9FA99-991F-0C06-7995-AF4C705F7BE8}"/>
            </ac:spMkLst>
          </pc:spChg>
          <pc:spChg chg="add mod">
            <ac:chgData name="Mohammed Shehada" userId="eef79b639ce26268" providerId="LiveId" clId="{75CD3116-1B54-414E-B41C-2153B847D703}" dt="2023-06-14T05:15:37.981" v="1708"/>
            <ac:spMkLst>
              <pc:docMk/>
              <pc:sldMasterMk cId="3327924858" sldId="2147483729"/>
              <pc:sldLayoutMk cId="1440103245" sldId="2147483744"/>
              <ac:spMk id="4" creationId="{CDF5376E-4658-BFC4-3F5C-CF3CF0CF438A}"/>
            </ac:spMkLst>
          </pc:spChg>
          <pc:spChg chg="add mod">
            <ac:chgData name="Mohammed Shehada" userId="eef79b639ce26268" providerId="LiveId" clId="{75CD3116-1B54-414E-B41C-2153B847D703}" dt="2023-06-14T05:15:37.981" v="1708"/>
            <ac:spMkLst>
              <pc:docMk/>
              <pc:sldMasterMk cId="3327924858" sldId="2147483729"/>
              <pc:sldLayoutMk cId="1440103245" sldId="2147483744"/>
              <ac:spMk id="5" creationId="{83DFD551-CCCE-24AC-D321-FB5A37C0DCBE}"/>
            </ac:spMkLst>
          </pc:spChg>
          <pc:spChg chg="add mod">
            <ac:chgData name="Mohammed Shehada" userId="eef79b639ce26268" providerId="LiveId" clId="{75CD3116-1B54-414E-B41C-2153B847D703}" dt="2023-06-14T05:15:37.981" v="1708"/>
            <ac:spMkLst>
              <pc:docMk/>
              <pc:sldMasterMk cId="3327924858" sldId="2147483729"/>
              <pc:sldLayoutMk cId="1440103245" sldId="2147483744"/>
              <ac:spMk id="6" creationId="{310DBE88-B6F7-FC9F-CEDB-D3199EDD2A26}"/>
            </ac:spMkLst>
          </pc:spChg>
          <pc:picChg chg="add mod">
            <ac:chgData name="Mohammed Shehada" userId="eef79b639ce26268" providerId="LiveId" clId="{75CD3116-1B54-414E-B41C-2153B847D703}" dt="2023-06-14T05:15:37.981" v="1708"/>
            <ac:picMkLst>
              <pc:docMk/>
              <pc:sldMasterMk cId="3327924858" sldId="2147483729"/>
              <pc:sldLayoutMk cId="1440103245" sldId="2147483744"/>
              <ac:picMk id="3" creationId="{73E16755-456C-3D76-B00E-EE1ED86E37A3}"/>
            </ac:picMkLst>
          </pc:picChg>
        </pc:sldLayoutChg>
        <pc:sldLayoutChg chg="addSp modSp">
          <pc:chgData name="Mohammed Shehada" userId="eef79b639ce26268" providerId="LiveId" clId="{75CD3116-1B54-414E-B41C-2153B847D703}" dt="2023-06-14T05:15:46.082" v="1709"/>
          <pc:sldLayoutMkLst>
            <pc:docMk/>
            <pc:sldMasterMk cId="3327924858" sldId="2147483729"/>
            <pc:sldLayoutMk cId="1258767146" sldId="2147483745"/>
          </pc:sldLayoutMkLst>
          <pc:spChg chg="add mod">
            <ac:chgData name="Mohammed Shehada" userId="eef79b639ce26268" providerId="LiveId" clId="{75CD3116-1B54-414E-B41C-2153B847D703}" dt="2023-06-14T05:15:46.082" v="1709"/>
            <ac:spMkLst>
              <pc:docMk/>
              <pc:sldMasterMk cId="3327924858" sldId="2147483729"/>
              <pc:sldLayoutMk cId="1258767146" sldId="2147483745"/>
              <ac:spMk id="2" creationId="{9841644B-45E1-9B63-E7C1-58940CFA118C}"/>
            </ac:spMkLst>
          </pc:spChg>
          <pc:spChg chg="add mod">
            <ac:chgData name="Mohammed Shehada" userId="eef79b639ce26268" providerId="LiveId" clId="{75CD3116-1B54-414E-B41C-2153B847D703}" dt="2023-06-14T05:15:46.082" v="1709"/>
            <ac:spMkLst>
              <pc:docMk/>
              <pc:sldMasterMk cId="3327924858" sldId="2147483729"/>
              <pc:sldLayoutMk cId="1258767146" sldId="2147483745"/>
              <ac:spMk id="4" creationId="{8E0E721C-D569-E4E5-289E-EF8A0CCADD96}"/>
            </ac:spMkLst>
          </pc:spChg>
          <pc:spChg chg="add mod">
            <ac:chgData name="Mohammed Shehada" userId="eef79b639ce26268" providerId="LiveId" clId="{75CD3116-1B54-414E-B41C-2153B847D703}" dt="2023-06-14T05:15:46.082" v="1709"/>
            <ac:spMkLst>
              <pc:docMk/>
              <pc:sldMasterMk cId="3327924858" sldId="2147483729"/>
              <pc:sldLayoutMk cId="1258767146" sldId="2147483745"/>
              <ac:spMk id="5" creationId="{89597292-3EA5-4D2E-85A3-05C07E850777}"/>
            </ac:spMkLst>
          </pc:spChg>
          <pc:spChg chg="add mod">
            <ac:chgData name="Mohammed Shehada" userId="eef79b639ce26268" providerId="LiveId" clId="{75CD3116-1B54-414E-B41C-2153B847D703}" dt="2023-06-14T05:15:46.082" v="1709"/>
            <ac:spMkLst>
              <pc:docMk/>
              <pc:sldMasterMk cId="3327924858" sldId="2147483729"/>
              <pc:sldLayoutMk cId="1258767146" sldId="2147483745"/>
              <ac:spMk id="6" creationId="{07FF8369-2829-9E88-DCE1-A9AE5BB9CB3D}"/>
            </ac:spMkLst>
          </pc:spChg>
          <pc:picChg chg="add mod">
            <ac:chgData name="Mohammed Shehada" userId="eef79b639ce26268" providerId="LiveId" clId="{75CD3116-1B54-414E-B41C-2153B847D703}" dt="2023-06-14T05:15:46.082" v="1709"/>
            <ac:picMkLst>
              <pc:docMk/>
              <pc:sldMasterMk cId="3327924858" sldId="2147483729"/>
              <pc:sldLayoutMk cId="1258767146" sldId="2147483745"/>
              <ac:picMk id="3" creationId="{DB89840E-D262-6949-9C6C-19DF2D9D0985}"/>
            </ac:picMkLst>
          </pc:picChg>
        </pc:sldLayoutChg>
        <pc:sldLayoutChg chg="new del mod">
          <pc:chgData name="Mohammed Shehada" userId="eef79b639ce26268" providerId="LiveId" clId="{75CD3116-1B54-414E-B41C-2153B847D703}" dt="2023-06-14T05:15:02.705" v="1707" actId="11236"/>
          <pc:sldLayoutMkLst>
            <pc:docMk/>
            <pc:sldMasterMk cId="3327924858" sldId="2147483729"/>
            <pc:sldLayoutMk cId="12005195" sldId="2147483764"/>
          </pc:sldLayoutMkLst>
        </pc:sldLayoutChg>
        <pc:sldLayoutChg chg="addSp delSp modSp add mod modTransition">
          <pc:chgData name="Mohammed Shehada" userId="eef79b639ce26268" providerId="LiveId" clId="{75CD3116-1B54-414E-B41C-2153B847D703}" dt="2023-06-14T09:44:49.255" v="1825"/>
          <pc:sldLayoutMkLst>
            <pc:docMk/>
            <pc:sldMasterMk cId="3327924858" sldId="2147483729"/>
            <pc:sldLayoutMk cId="3826062667" sldId="2147483764"/>
          </pc:sldLayoutMkLst>
          <pc:picChg chg="add mod">
            <ac:chgData name="Mohammed Shehada" userId="eef79b639ce26268" providerId="LiveId" clId="{75CD3116-1B54-414E-B41C-2153B847D703}" dt="2023-06-14T09:44:49.255" v="1825"/>
            <ac:picMkLst>
              <pc:docMk/>
              <pc:sldMasterMk cId="3327924858" sldId="2147483729"/>
              <pc:sldLayoutMk cId="3826062667" sldId="2147483764"/>
              <ac:picMk id="2" creationId="{AD79E0E4-E073-A2BB-C9B2-271139B98C44}"/>
            </ac:picMkLst>
          </pc:picChg>
          <pc:picChg chg="del">
            <ac:chgData name="Mohammed Shehada" userId="eef79b639ce26268" providerId="LiveId" clId="{75CD3116-1B54-414E-B41C-2153B847D703}" dt="2023-06-14T09:43:26.727" v="1824" actId="478"/>
            <ac:picMkLst>
              <pc:docMk/>
              <pc:sldMasterMk cId="3327924858" sldId="2147483729"/>
              <pc:sldLayoutMk cId="3826062667" sldId="2147483764"/>
              <ac:picMk id="12" creationId="{ECA3FB14-237E-1F41-969B-0FBB0CD5CB58}"/>
            </ac:picMkLst>
          </pc:picChg>
        </pc:sldLayoutChg>
      </pc:sldMasterChg>
      <pc:sldMasterChg chg="new del mod addSldLayout delSldLayout">
        <pc:chgData name="Mohammed Shehada" userId="eef79b639ce26268" providerId="LiveId" clId="{75CD3116-1B54-414E-B41C-2153B847D703}" dt="2023-06-14T05:14:13.092" v="1705" actId="6938"/>
        <pc:sldMasterMkLst>
          <pc:docMk/>
          <pc:sldMasterMk cId="1495706965" sldId="2147483764"/>
        </pc:sldMasterMkLst>
        <pc:sldLayoutChg chg="new del replId">
          <pc:chgData name="Mohammed Shehada" userId="eef79b639ce26268" providerId="LiveId" clId="{75CD3116-1B54-414E-B41C-2153B847D703}" dt="2023-06-14T05:14:13.092" v="1705" actId="6938"/>
          <pc:sldLayoutMkLst>
            <pc:docMk/>
            <pc:sldMasterMk cId="1495706965" sldId="2147483764"/>
            <pc:sldLayoutMk cId="837218466" sldId="2147483765"/>
          </pc:sldLayoutMkLst>
        </pc:sldLayoutChg>
        <pc:sldLayoutChg chg="new del replId">
          <pc:chgData name="Mohammed Shehada" userId="eef79b639ce26268" providerId="LiveId" clId="{75CD3116-1B54-414E-B41C-2153B847D703}" dt="2023-06-14T05:14:13.092" v="1705" actId="6938"/>
          <pc:sldLayoutMkLst>
            <pc:docMk/>
            <pc:sldMasterMk cId="1495706965" sldId="2147483764"/>
            <pc:sldLayoutMk cId="4157038317" sldId="2147483766"/>
          </pc:sldLayoutMkLst>
        </pc:sldLayoutChg>
        <pc:sldLayoutChg chg="new del replId">
          <pc:chgData name="Mohammed Shehada" userId="eef79b639ce26268" providerId="LiveId" clId="{75CD3116-1B54-414E-B41C-2153B847D703}" dt="2023-06-14T05:14:13.092" v="1705" actId="6938"/>
          <pc:sldLayoutMkLst>
            <pc:docMk/>
            <pc:sldMasterMk cId="1495706965" sldId="2147483764"/>
            <pc:sldLayoutMk cId="2117160817" sldId="2147483767"/>
          </pc:sldLayoutMkLst>
        </pc:sldLayoutChg>
        <pc:sldLayoutChg chg="new del replId">
          <pc:chgData name="Mohammed Shehada" userId="eef79b639ce26268" providerId="LiveId" clId="{75CD3116-1B54-414E-B41C-2153B847D703}" dt="2023-06-14T05:14:13.092" v="1705" actId="6938"/>
          <pc:sldLayoutMkLst>
            <pc:docMk/>
            <pc:sldMasterMk cId="1495706965" sldId="2147483764"/>
            <pc:sldLayoutMk cId="169601286" sldId="2147483768"/>
          </pc:sldLayoutMkLst>
        </pc:sldLayoutChg>
        <pc:sldLayoutChg chg="new del replId">
          <pc:chgData name="Mohammed Shehada" userId="eef79b639ce26268" providerId="LiveId" clId="{75CD3116-1B54-414E-B41C-2153B847D703}" dt="2023-06-14T05:14:13.092" v="1705" actId="6938"/>
          <pc:sldLayoutMkLst>
            <pc:docMk/>
            <pc:sldMasterMk cId="1495706965" sldId="2147483764"/>
            <pc:sldLayoutMk cId="3725503817" sldId="2147483769"/>
          </pc:sldLayoutMkLst>
        </pc:sldLayoutChg>
        <pc:sldLayoutChg chg="new del replId">
          <pc:chgData name="Mohammed Shehada" userId="eef79b639ce26268" providerId="LiveId" clId="{75CD3116-1B54-414E-B41C-2153B847D703}" dt="2023-06-14T05:14:13.092" v="1705" actId="6938"/>
          <pc:sldLayoutMkLst>
            <pc:docMk/>
            <pc:sldMasterMk cId="1495706965" sldId="2147483764"/>
            <pc:sldLayoutMk cId="2967015569" sldId="2147483770"/>
          </pc:sldLayoutMkLst>
        </pc:sldLayoutChg>
        <pc:sldLayoutChg chg="new del replId">
          <pc:chgData name="Mohammed Shehada" userId="eef79b639ce26268" providerId="LiveId" clId="{75CD3116-1B54-414E-B41C-2153B847D703}" dt="2023-06-14T05:14:13.092" v="1705" actId="6938"/>
          <pc:sldLayoutMkLst>
            <pc:docMk/>
            <pc:sldMasterMk cId="1495706965" sldId="2147483764"/>
            <pc:sldLayoutMk cId="756393267" sldId="2147483771"/>
          </pc:sldLayoutMkLst>
        </pc:sldLayoutChg>
        <pc:sldLayoutChg chg="new del replId">
          <pc:chgData name="Mohammed Shehada" userId="eef79b639ce26268" providerId="LiveId" clId="{75CD3116-1B54-414E-B41C-2153B847D703}" dt="2023-06-14T05:14:13.092" v="1705" actId="6938"/>
          <pc:sldLayoutMkLst>
            <pc:docMk/>
            <pc:sldMasterMk cId="1495706965" sldId="2147483764"/>
            <pc:sldLayoutMk cId="1624076865" sldId="2147483772"/>
          </pc:sldLayoutMkLst>
        </pc:sldLayoutChg>
        <pc:sldLayoutChg chg="new del replId">
          <pc:chgData name="Mohammed Shehada" userId="eef79b639ce26268" providerId="LiveId" clId="{75CD3116-1B54-414E-B41C-2153B847D703}" dt="2023-06-14T05:14:13.092" v="1705" actId="6938"/>
          <pc:sldLayoutMkLst>
            <pc:docMk/>
            <pc:sldMasterMk cId="1495706965" sldId="2147483764"/>
            <pc:sldLayoutMk cId="2577688737" sldId="2147483773"/>
          </pc:sldLayoutMkLst>
        </pc:sldLayoutChg>
        <pc:sldLayoutChg chg="new del replId">
          <pc:chgData name="Mohammed Shehada" userId="eef79b639ce26268" providerId="LiveId" clId="{75CD3116-1B54-414E-B41C-2153B847D703}" dt="2023-06-14T05:14:13.092" v="1705" actId="6938"/>
          <pc:sldLayoutMkLst>
            <pc:docMk/>
            <pc:sldMasterMk cId="1495706965" sldId="2147483764"/>
            <pc:sldLayoutMk cId="2864721536" sldId="2147483774"/>
          </pc:sldLayoutMkLst>
        </pc:sldLayoutChg>
        <pc:sldLayoutChg chg="new del replId">
          <pc:chgData name="Mohammed Shehada" userId="eef79b639ce26268" providerId="LiveId" clId="{75CD3116-1B54-414E-B41C-2153B847D703}" dt="2023-06-14T05:14:13.092" v="1705" actId="6938"/>
          <pc:sldLayoutMkLst>
            <pc:docMk/>
            <pc:sldMasterMk cId="1495706965" sldId="2147483764"/>
            <pc:sldLayoutMk cId="1688997256" sldId="21474837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A9F3D-ABF4-4E4B-9B43-0BF81C5C3521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7D68-3C8D-EC4A-9748-97921A77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11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67D68-3C8D-EC4A-9748-97921A771E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3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DB02A033-8A3C-97F5-C1A6-3D69F7571E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CFD2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4EE1DB1A-6C7B-7F23-A772-A9BE159D65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7632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50498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5">
            <a:extLst>
              <a:ext uri="{FF2B5EF4-FFF2-40B4-BE49-F238E27FC236}">
                <a16:creationId xmlns:a16="http://schemas.microsoft.com/office/drawing/2014/main" id="{4F8F3E74-50F0-D387-1C0D-781D34342CB6}"/>
              </a:ext>
            </a:extLst>
          </p:cNvPr>
          <p:cNvCxnSpPr>
            <a:cxnSpLocks/>
          </p:cNvCxnSpPr>
          <p:nvPr/>
        </p:nvCxnSpPr>
        <p:spPr>
          <a:xfrm flipH="1">
            <a:off x="29498" y="3763905"/>
            <a:ext cx="12162502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42AECACD-ED4D-1ECA-C0C0-7815E1B6B037}"/>
              </a:ext>
            </a:extLst>
          </p:cNvPr>
          <p:cNvSpPr/>
          <p:nvPr/>
        </p:nvSpPr>
        <p:spPr>
          <a:xfrm rot="18900000">
            <a:off x="820198" y="3530017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C12EB2F4-FEA7-E021-1275-FEB64F019378}"/>
              </a:ext>
            </a:extLst>
          </p:cNvPr>
          <p:cNvSpPr/>
          <p:nvPr/>
        </p:nvSpPr>
        <p:spPr>
          <a:xfrm rot="18900000">
            <a:off x="2826098" y="3530018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8C877F4E-F0D9-D401-E726-8484DD09B54C}"/>
              </a:ext>
            </a:extLst>
          </p:cNvPr>
          <p:cNvSpPr/>
          <p:nvPr/>
        </p:nvSpPr>
        <p:spPr>
          <a:xfrm rot="18900000">
            <a:off x="4831998" y="3524384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E98225DC-97A6-416D-45B5-5C0D0277178B}"/>
              </a:ext>
            </a:extLst>
          </p:cNvPr>
          <p:cNvSpPr/>
          <p:nvPr/>
        </p:nvSpPr>
        <p:spPr>
          <a:xfrm rot="18900000">
            <a:off x="6837898" y="3524386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D66ED5EE-846B-D4F6-B06F-67DD5DE4BB53}"/>
              </a:ext>
            </a:extLst>
          </p:cNvPr>
          <p:cNvSpPr/>
          <p:nvPr/>
        </p:nvSpPr>
        <p:spPr>
          <a:xfrm rot="18900000">
            <a:off x="8843798" y="3524383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091AC881-9D7B-919C-4314-5F1313898E32}"/>
              </a:ext>
            </a:extLst>
          </p:cNvPr>
          <p:cNvSpPr/>
          <p:nvPr/>
        </p:nvSpPr>
        <p:spPr>
          <a:xfrm rot="18900000">
            <a:off x="10849698" y="3524382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29C013A8-BC5A-75CA-7569-92309DFCC5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77587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6F84530D-CD29-8FD8-7B07-6BD1EB64EC9A}"/>
              </a:ext>
            </a:extLst>
          </p:cNvPr>
          <p:cNvSpPr/>
          <p:nvPr/>
        </p:nvSpPr>
        <p:spPr>
          <a:xfrm>
            <a:off x="0" y="3221182"/>
            <a:ext cx="12192000" cy="3636818"/>
          </a:xfrm>
          <a:prstGeom prst="rect">
            <a:avLst/>
          </a:prstGeom>
          <a:solidFill>
            <a:schemeClr val="accent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F7899D86-F67B-9C6F-ED5D-C0FF067D3664}"/>
              </a:ext>
            </a:extLst>
          </p:cNvPr>
          <p:cNvGrpSpPr/>
          <p:nvPr/>
        </p:nvGrpSpPr>
        <p:grpSpPr>
          <a:xfrm>
            <a:off x="316374" y="3095398"/>
            <a:ext cx="1450696" cy="427363"/>
            <a:chOff x="324091" y="3865944"/>
            <a:chExt cx="1759352" cy="427363"/>
          </a:xfrm>
        </p:grpSpPr>
        <p:sp>
          <p:nvSpPr>
            <p:cNvPr id="4" name="مستطيل 3">
              <a:extLst>
                <a:ext uri="{FF2B5EF4-FFF2-40B4-BE49-F238E27FC236}">
                  <a16:creationId xmlns:a16="http://schemas.microsoft.com/office/drawing/2014/main" id="{EB53382F-C10E-7E8E-83CD-86260EBA8194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" name="مثلث متساوي الساقين 4">
              <a:extLst>
                <a:ext uri="{FF2B5EF4-FFF2-40B4-BE49-F238E27FC236}">
                  <a16:creationId xmlns:a16="http://schemas.microsoft.com/office/drawing/2014/main" id="{0CD7BBA2-98F1-F0A2-E804-D88AD4D4F24C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B458A656-6009-BB24-0E3F-1BAE782D9890}"/>
              </a:ext>
            </a:extLst>
          </p:cNvPr>
          <p:cNvGrpSpPr/>
          <p:nvPr/>
        </p:nvGrpSpPr>
        <p:grpSpPr>
          <a:xfrm>
            <a:off x="2338085" y="3095398"/>
            <a:ext cx="1450696" cy="427363"/>
            <a:chOff x="324091" y="3865944"/>
            <a:chExt cx="1759352" cy="427363"/>
          </a:xfrm>
        </p:grpSpPr>
        <p:sp>
          <p:nvSpPr>
            <p:cNvPr id="7" name="مستطيل 6">
              <a:extLst>
                <a:ext uri="{FF2B5EF4-FFF2-40B4-BE49-F238E27FC236}">
                  <a16:creationId xmlns:a16="http://schemas.microsoft.com/office/drawing/2014/main" id="{921E9D26-248F-D364-811F-EBB2AB52D416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8" name="مثلث متساوي الساقين 7">
              <a:extLst>
                <a:ext uri="{FF2B5EF4-FFF2-40B4-BE49-F238E27FC236}">
                  <a16:creationId xmlns:a16="http://schemas.microsoft.com/office/drawing/2014/main" id="{6DA2F4CB-14AD-87F3-552F-C2A3B25EDEA4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0C47D3F0-D4D2-20F4-1880-3A21C0FAAFE0}"/>
              </a:ext>
            </a:extLst>
          </p:cNvPr>
          <p:cNvGrpSpPr/>
          <p:nvPr/>
        </p:nvGrpSpPr>
        <p:grpSpPr>
          <a:xfrm>
            <a:off x="4359796" y="3095398"/>
            <a:ext cx="1450696" cy="427363"/>
            <a:chOff x="324091" y="3865944"/>
            <a:chExt cx="1759352" cy="427363"/>
          </a:xfrm>
        </p:grpSpPr>
        <p:sp>
          <p:nvSpPr>
            <p:cNvPr id="10" name="مستطيل 9">
              <a:extLst>
                <a:ext uri="{FF2B5EF4-FFF2-40B4-BE49-F238E27FC236}">
                  <a16:creationId xmlns:a16="http://schemas.microsoft.com/office/drawing/2014/main" id="{54B73A4E-C0D7-D362-A8CB-DA556282C27F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1" name="مثلث متساوي الساقين 10">
              <a:extLst>
                <a:ext uri="{FF2B5EF4-FFF2-40B4-BE49-F238E27FC236}">
                  <a16:creationId xmlns:a16="http://schemas.microsoft.com/office/drawing/2014/main" id="{173215E4-70B5-390C-2CD7-D91EC06076C3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2" name="مجموعة 11">
            <a:extLst>
              <a:ext uri="{FF2B5EF4-FFF2-40B4-BE49-F238E27FC236}">
                <a16:creationId xmlns:a16="http://schemas.microsoft.com/office/drawing/2014/main" id="{80415EF1-BDEA-32D5-1246-EEFAAECE2FA2}"/>
              </a:ext>
            </a:extLst>
          </p:cNvPr>
          <p:cNvGrpSpPr/>
          <p:nvPr/>
        </p:nvGrpSpPr>
        <p:grpSpPr>
          <a:xfrm>
            <a:off x="6381507" y="3095398"/>
            <a:ext cx="1450696" cy="427363"/>
            <a:chOff x="324091" y="3865944"/>
            <a:chExt cx="1759352" cy="427363"/>
          </a:xfrm>
        </p:grpSpPr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D8521A3E-33E7-7E97-1854-471CDDDAC9F3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4" name="مثلث متساوي الساقين 13">
              <a:extLst>
                <a:ext uri="{FF2B5EF4-FFF2-40B4-BE49-F238E27FC236}">
                  <a16:creationId xmlns:a16="http://schemas.microsoft.com/office/drawing/2014/main" id="{3A754272-F0C7-23CE-F10C-3AD7A9FC1BDE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5" name="مجموعة 14">
            <a:extLst>
              <a:ext uri="{FF2B5EF4-FFF2-40B4-BE49-F238E27FC236}">
                <a16:creationId xmlns:a16="http://schemas.microsoft.com/office/drawing/2014/main" id="{B79C9FDA-256F-9029-AED5-0A90D505F777}"/>
              </a:ext>
            </a:extLst>
          </p:cNvPr>
          <p:cNvGrpSpPr/>
          <p:nvPr/>
        </p:nvGrpSpPr>
        <p:grpSpPr>
          <a:xfrm>
            <a:off x="8403218" y="3095399"/>
            <a:ext cx="1450696" cy="427363"/>
            <a:chOff x="324091" y="3865944"/>
            <a:chExt cx="1759352" cy="427363"/>
          </a:xfrm>
        </p:grpSpPr>
        <p:sp>
          <p:nvSpPr>
            <p:cNvPr id="16" name="مستطيل 15">
              <a:extLst>
                <a:ext uri="{FF2B5EF4-FFF2-40B4-BE49-F238E27FC236}">
                  <a16:creationId xmlns:a16="http://schemas.microsoft.com/office/drawing/2014/main" id="{57F36576-47F3-9D57-D642-C96AC9224182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7" name="مثلث متساوي الساقين 16">
              <a:extLst>
                <a:ext uri="{FF2B5EF4-FFF2-40B4-BE49-F238E27FC236}">
                  <a16:creationId xmlns:a16="http://schemas.microsoft.com/office/drawing/2014/main" id="{17F553E8-C634-780C-CA18-01F3DB2F744A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8" name="مجموعة 17">
            <a:extLst>
              <a:ext uri="{FF2B5EF4-FFF2-40B4-BE49-F238E27FC236}">
                <a16:creationId xmlns:a16="http://schemas.microsoft.com/office/drawing/2014/main" id="{F86A9808-6079-363D-5DC3-9F2331805505}"/>
              </a:ext>
            </a:extLst>
          </p:cNvPr>
          <p:cNvGrpSpPr/>
          <p:nvPr/>
        </p:nvGrpSpPr>
        <p:grpSpPr>
          <a:xfrm>
            <a:off x="10424931" y="3095399"/>
            <a:ext cx="1450696" cy="427363"/>
            <a:chOff x="324091" y="3865944"/>
            <a:chExt cx="1759352" cy="427363"/>
          </a:xfrm>
        </p:grpSpPr>
        <p:sp>
          <p:nvSpPr>
            <p:cNvPr id="19" name="مستطيل 18">
              <a:extLst>
                <a:ext uri="{FF2B5EF4-FFF2-40B4-BE49-F238E27FC236}">
                  <a16:creationId xmlns:a16="http://schemas.microsoft.com/office/drawing/2014/main" id="{78C6E4DD-C5FD-EEB1-EB51-5B7BE6A1BBAA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0" name="مثلث متساوي الساقين 19">
              <a:extLst>
                <a:ext uri="{FF2B5EF4-FFF2-40B4-BE49-F238E27FC236}">
                  <a16:creationId xmlns:a16="http://schemas.microsoft.com/office/drawing/2014/main" id="{98B95311-F1A3-73F4-FF75-372EC924A243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cxnSp>
        <p:nvCxnSpPr>
          <p:cNvPr id="21" name="Straight Connector 1">
            <a:extLst>
              <a:ext uri="{FF2B5EF4-FFF2-40B4-BE49-F238E27FC236}">
                <a16:creationId xmlns:a16="http://schemas.microsoft.com/office/drawing/2014/main" id="{DE5B89DB-418A-A986-9FD9-4B072C7DA445}"/>
              </a:ext>
            </a:extLst>
          </p:cNvPr>
          <p:cNvCxnSpPr>
            <a:cxnSpLocks/>
          </p:cNvCxnSpPr>
          <p:nvPr/>
        </p:nvCxnSpPr>
        <p:spPr>
          <a:xfrm flipV="1">
            <a:off x="2015703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">
            <a:extLst>
              <a:ext uri="{FF2B5EF4-FFF2-40B4-BE49-F238E27FC236}">
                <a16:creationId xmlns:a16="http://schemas.microsoft.com/office/drawing/2014/main" id="{0930B4F1-EC89-5AEF-6131-79A119C8DB5D}"/>
              </a:ext>
            </a:extLst>
          </p:cNvPr>
          <p:cNvCxnSpPr>
            <a:cxnSpLocks/>
          </p:cNvCxnSpPr>
          <p:nvPr/>
        </p:nvCxnSpPr>
        <p:spPr>
          <a:xfrm flipV="1">
            <a:off x="4080031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397BFE7D-353F-9E6A-1AED-F03D3DAEA6BA}"/>
              </a:ext>
            </a:extLst>
          </p:cNvPr>
          <p:cNvCxnSpPr>
            <a:cxnSpLocks/>
          </p:cNvCxnSpPr>
          <p:nvPr/>
        </p:nvCxnSpPr>
        <p:spPr>
          <a:xfrm flipV="1">
            <a:off x="6106257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">
            <a:extLst>
              <a:ext uri="{FF2B5EF4-FFF2-40B4-BE49-F238E27FC236}">
                <a16:creationId xmlns:a16="http://schemas.microsoft.com/office/drawing/2014/main" id="{4236C47D-CE11-68C0-9AFD-0A632102A57D}"/>
              </a:ext>
            </a:extLst>
          </p:cNvPr>
          <p:cNvCxnSpPr>
            <a:cxnSpLocks/>
          </p:cNvCxnSpPr>
          <p:nvPr/>
        </p:nvCxnSpPr>
        <p:spPr>
          <a:xfrm flipV="1">
            <a:off x="8170585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">
            <a:extLst>
              <a:ext uri="{FF2B5EF4-FFF2-40B4-BE49-F238E27FC236}">
                <a16:creationId xmlns:a16="http://schemas.microsoft.com/office/drawing/2014/main" id="{2DED99D9-C814-0515-67F0-C5F24D1D0390}"/>
              </a:ext>
            </a:extLst>
          </p:cNvPr>
          <p:cNvCxnSpPr>
            <a:cxnSpLocks/>
          </p:cNvCxnSpPr>
          <p:nvPr/>
        </p:nvCxnSpPr>
        <p:spPr>
          <a:xfrm flipV="1">
            <a:off x="10141394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صورة 25">
            <a:extLst>
              <a:ext uri="{FF2B5EF4-FFF2-40B4-BE49-F238E27FC236}">
                <a16:creationId xmlns:a16="http://schemas.microsoft.com/office/drawing/2014/main" id="{72EFF54D-9A63-8D88-51B8-8370940878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8270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irates Map 1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373472B-93A8-9E45-427A-501EC87A1A09}"/>
              </a:ext>
            </a:extLst>
          </p:cNvPr>
          <p:cNvGrpSpPr/>
          <p:nvPr/>
        </p:nvGrpSpPr>
        <p:grpSpPr>
          <a:xfrm rot="21091833">
            <a:off x="5487065" y="1284751"/>
            <a:ext cx="5013711" cy="4070595"/>
            <a:chOff x="9775826" y="4954588"/>
            <a:chExt cx="4830763" cy="3806825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A7912D3-A068-2622-A6A6-ACA6F60F2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2288" y="6203950"/>
              <a:ext cx="46038" cy="46038"/>
            </a:xfrm>
            <a:custGeom>
              <a:avLst/>
              <a:gdLst>
                <a:gd name="T0" fmla="*/ 29 w 29"/>
                <a:gd name="T1" fmla="*/ 16 h 29"/>
                <a:gd name="T2" fmla="*/ 24 w 29"/>
                <a:gd name="T3" fmla="*/ 16 h 29"/>
                <a:gd name="T4" fmla="*/ 16 w 29"/>
                <a:gd name="T5" fmla="*/ 11 h 29"/>
                <a:gd name="T6" fmla="*/ 8 w 29"/>
                <a:gd name="T7" fmla="*/ 0 h 29"/>
                <a:gd name="T8" fmla="*/ 0 w 29"/>
                <a:gd name="T9" fmla="*/ 8 h 29"/>
                <a:gd name="T10" fmla="*/ 0 w 29"/>
                <a:gd name="T11" fmla="*/ 16 h 29"/>
                <a:gd name="T12" fmla="*/ 3 w 29"/>
                <a:gd name="T13" fmla="*/ 27 h 29"/>
                <a:gd name="T14" fmla="*/ 21 w 29"/>
                <a:gd name="T15" fmla="*/ 29 h 29"/>
                <a:gd name="T16" fmla="*/ 27 w 29"/>
                <a:gd name="T17" fmla="*/ 27 h 29"/>
                <a:gd name="T18" fmla="*/ 27 w 29"/>
                <a:gd name="T19" fmla="*/ 27 h 29"/>
                <a:gd name="T20" fmla="*/ 29 w 29"/>
                <a:gd name="T21" fmla="*/ 16 h 29"/>
                <a:gd name="T22" fmla="*/ 29 w 29"/>
                <a:gd name="T2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9">
                  <a:moveTo>
                    <a:pt x="29" y="16"/>
                  </a:moveTo>
                  <a:lnTo>
                    <a:pt x="24" y="16"/>
                  </a:lnTo>
                  <a:lnTo>
                    <a:pt x="16" y="11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3" y="27"/>
                  </a:lnTo>
                  <a:lnTo>
                    <a:pt x="21" y="29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9" y="16"/>
                  </a:lnTo>
                  <a:lnTo>
                    <a:pt x="29" y="16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94E71D2-CD1B-45C1-9D80-1B90780B1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7963" y="6276975"/>
              <a:ext cx="149225" cy="173038"/>
            </a:xfrm>
            <a:custGeom>
              <a:avLst/>
              <a:gdLst>
                <a:gd name="T0" fmla="*/ 94 w 94"/>
                <a:gd name="T1" fmla="*/ 45 h 109"/>
                <a:gd name="T2" fmla="*/ 59 w 94"/>
                <a:gd name="T3" fmla="*/ 13 h 109"/>
                <a:gd name="T4" fmla="*/ 43 w 94"/>
                <a:gd name="T5" fmla="*/ 2 h 109"/>
                <a:gd name="T6" fmla="*/ 46 w 94"/>
                <a:gd name="T7" fmla="*/ 18 h 109"/>
                <a:gd name="T8" fmla="*/ 30 w 94"/>
                <a:gd name="T9" fmla="*/ 5 h 109"/>
                <a:gd name="T10" fmla="*/ 22 w 94"/>
                <a:gd name="T11" fmla="*/ 2 h 109"/>
                <a:gd name="T12" fmla="*/ 14 w 94"/>
                <a:gd name="T13" fmla="*/ 0 h 109"/>
                <a:gd name="T14" fmla="*/ 3 w 94"/>
                <a:gd name="T15" fmla="*/ 2 h 109"/>
                <a:gd name="T16" fmla="*/ 0 w 94"/>
                <a:gd name="T17" fmla="*/ 13 h 109"/>
                <a:gd name="T18" fmla="*/ 6 w 94"/>
                <a:gd name="T19" fmla="*/ 21 h 109"/>
                <a:gd name="T20" fmla="*/ 27 w 94"/>
                <a:gd name="T21" fmla="*/ 42 h 109"/>
                <a:gd name="T22" fmla="*/ 46 w 94"/>
                <a:gd name="T23" fmla="*/ 91 h 109"/>
                <a:gd name="T24" fmla="*/ 67 w 94"/>
                <a:gd name="T25" fmla="*/ 107 h 109"/>
                <a:gd name="T26" fmla="*/ 75 w 94"/>
                <a:gd name="T27" fmla="*/ 109 h 109"/>
                <a:gd name="T28" fmla="*/ 75 w 94"/>
                <a:gd name="T29" fmla="*/ 109 h 109"/>
                <a:gd name="T30" fmla="*/ 75 w 94"/>
                <a:gd name="T31" fmla="*/ 104 h 109"/>
                <a:gd name="T32" fmla="*/ 75 w 94"/>
                <a:gd name="T33" fmla="*/ 93 h 109"/>
                <a:gd name="T34" fmla="*/ 78 w 94"/>
                <a:gd name="T35" fmla="*/ 80 h 109"/>
                <a:gd name="T36" fmla="*/ 94 w 94"/>
                <a:gd name="T37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109">
                  <a:moveTo>
                    <a:pt x="94" y="45"/>
                  </a:moveTo>
                  <a:lnTo>
                    <a:pt x="59" y="13"/>
                  </a:lnTo>
                  <a:lnTo>
                    <a:pt x="43" y="2"/>
                  </a:lnTo>
                  <a:lnTo>
                    <a:pt x="46" y="18"/>
                  </a:lnTo>
                  <a:lnTo>
                    <a:pt x="30" y="5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3" y="2"/>
                  </a:lnTo>
                  <a:lnTo>
                    <a:pt x="0" y="13"/>
                  </a:lnTo>
                  <a:lnTo>
                    <a:pt x="6" y="21"/>
                  </a:lnTo>
                  <a:lnTo>
                    <a:pt x="27" y="42"/>
                  </a:lnTo>
                  <a:lnTo>
                    <a:pt x="46" y="91"/>
                  </a:lnTo>
                  <a:lnTo>
                    <a:pt x="67" y="107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4"/>
                  </a:lnTo>
                  <a:lnTo>
                    <a:pt x="75" y="93"/>
                  </a:lnTo>
                  <a:lnTo>
                    <a:pt x="78" y="80"/>
                  </a:lnTo>
                  <a:lnTo>
                    <a:pt x="94" y="45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9C75103-6C48-6DDC-6793-C341B1664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3" y="5413375"/>
              <a:ext cx="415925" cy="430213"/>
            </a:xfrm>
            <a:custGeom>
              <a:avLst/>
              <a:gdLst>
                <a:gd name="T0" fmla="*/ 248 w 262"/>
                <a:gd name="T1" fmla="*/ 225 h 271"/>
                <a:gd name="T2" fmla="*/ 251 w 262"/>
                <a:gd name="T3" fmla="*/ 220 h 271"/>
                <a:gd name="T4" fmla="*/ 248 w 262"/>
                <a:gd name="T5" fmla="*/ 204 h 271"/>
                <a:gd name="T6" fmla="*/ 229 w 262"/>
                <a:gd name="T7" fmla="*/ 182 h 271"/>
                <a:gd name="T8" fmla="*/ 235 w 262"/>
                <a:gd name="T9" fmla="*/ 172 h 271"/>
                <a:gd name="T10" fmla="*/ 232 w 262"/>
                <a:gd name="T11" fmla="*/ 158 h 271"/>
                <a:gd name="T12" fmla="*/ 205 w 262"/>
                <a:gd name="T13" fmla="*/ 123 h 271"/>
                <a:gd name="T14" fmla="*/ 203 w 262"/>
                <a:gd name="T15" fmla="*/ 115 h 271"/>
                <a:gd name="T16" fmla="*/ 200 w 262"/>
                <a:gd name="T17" fmla="*/ 97 h 271"/>
                <a:gd name="T18" fmla="*/ 181 w 262"/>
                <a:gd name="T19" fmla="*/ 24 h 271"/>
                <a:gd name="T20" fmla="*/ 173 w 262"/>
                <a:gd name="T21" fmla="*/ 19 h 271"/>
                <a:gd name="T22" fmla="*/ 163 w 262"/>
                <a:gd name="T23" fmla="*/ 16 h 271"/>
                <a:gd name="T24" fmla="*/ 147 w 262"/>
                <a:gd name="T25" fmla="*/ 0 h 271"/>
                <a:gd name="T26" fmla="*/ 139 w 262"/>
                <a:gd name="T27" fmla="*/ 11 h 271"/>
                <a:gd name="T28" fmla="*/ 107 w 262"/>
                <a:gd name="T29" fmla="*/ 27 h 271"/>
                <a:gd name="T30" fmla="*/ 85 w 262"/>
                <a:gd name="T31" fmla="*/ 57 h 271"/>
                <a:gd name="T32" fmla="*/ 72 w 262"/>
                <a:gd name="T33" fmla="*/ 89 h 271"/>
                <a:gd name="T34" fmla="*/ 42 w 262"/>
                <a:gd name="T35" fmla="*/ 97 h 271"/>
                <a:gd name="T36" fmla="*/ 21 w 262"/>
                <a:gd name="T37" fmla="*/ 94 h 271"/>
                <a:gd name="T38" fmla="*/ 21 w 262"/>
                <a:gd name="T39" fmla="*/ 75 h 271"/>
                <a:gd name="T40" fmla="*/ 34 w 262"/>
                <a:gd name="T41" fmla="*/ 54 h 271"/>
                <a:gd name="T42" fmla="*/ 13 w 262"/>
                <a:gd name="T43" fmla="*/ 70 h 271"/>
                <a:gd name="T44" fmla="*/ 2 w 262"/>
                <a:gd name="T45" fmla="*/ 97 h 271"/>
                <a:gd name="T46" fmla="*/ 0 w 262"/>
                <a:gd name="T47" fmla="*/ 105 h 271"/>
                <a:gd name="T48" fmla="*/ 42 w 262"/>
                <a:gd name="T49" fmla="*/ 132 h 271"/>
                <a:gd name="T50" fmla="*/ 69 w 262"/>
                <a:gd name="T51" fmla="*/ 153 h 271"/>
                <a:gd name="T52" fmla="*/ 128 w 262"/>
                <a:gd name="T53" fmla="*/ 180 h 271"/>
                <a:gd name="T54" fmla="*/ 163 w 262"/>
                <a:gd name="T55" fmla="*/ 214 h 271"/>
                <a:gd name="T56" fmla="*/ 173 w 262"/>
                <a:gd name="T57" fmla="*/ 241 h 271"/>
                <a:gd name="T58" fmla="*/ 184 w 262"/>
                <a:gd name="T59" fmla="*/ 265 h 271"/>
                <a:gd name="T60" fmla="*/ 195 w 262"/>
                <a:gd name="T61" fmla="*/ 271 h 271"/>
                <a:gd name="T62" fmla="*/ 211 w 262"/>
                <a:gd name="T63" fmla="*/ 271 h 271"/>
                <a:gd name="T64" fmla="*/ 224 w 262"/>
                <a:gd name="T65" fmla="*/ 265 h 271"/>
                <a:gd name="T66" fmla="*/ 243 w 262"/>
                <a:gd name="T67" fmla="*/ 260 h 271"/>
                <a:gd name="T68" fmla="*/ 251 w 262"/>
                <a:gd name="T69" fmla="*/ 255 h 271"/>
                <a:gd name="T70" fmla="*/ 254 w 262"/>
                <a:gd name="T71" fmla="*/ 247 h 271"/>
                <a:gd name="T72" fmla="*/ 251 w 262"/>
                <a:gd name="T73" fmla="*/ 23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71">
                  <a:moveTo>
                    <a:pt x="251" y="233"/>
                  </a:moveTo>
                  <a:lnTo>
                    <a:pt x="248" y="225"/>
                  </a:lnTo>
                  <a:lnTo>
                    <a:pt x="248" y="222"/>
                  </a:lnTo>
                  <a:lnTo>
                    <a:pt x="251" y="220"/>
                  </a:lnTo>
                  <a:lnTo>
                    <a:pt x="262" y="220"/>
                  </a:lnTo>
                  <a:lnTo>
                    <a:pt x="248" y="204"/>
                  </a:lnTo>
                  <a:lnTo>
                    <a:pt x="232" y="188"/>
                  </a:lnTo>
                  <a:lnTo>
                    <a:pt x="229" y="182"/>
                  </a:lnTo>
                  <a:lnTo>
                    <a:pt x="232" y="177"/>
                  </a:lnTo>
                  <a:lnTo>
                    <a:pt x="235" y="172"/>
                  </a:lnTo>
                  <a:lnTo>
                    <a:pt x="237" y="166"/>
                  </a:lnTo>
                  <a:lnTo>
                    <a:pt x="232" y="158"/>
                  </a:lnTo>
                  <a:lnTo>
                    <a:pt x="208" y="134"/>
                  </a:lnTo>
                  <a:lnTo>
                    <a:pt x="205" y="123"/>
                  </a:lnTo>
                  <a:lnTo>
                    <a:pt x="203" y="118"/>
                  </a:lnTo>
                  <a:lnTo>
                    <a:pt x="203" y="115"/>
                  </a:lnTo>
                  <a:lnTo>
                    <a:pt x="203" y="107"/>
                  </a:lnTo>
                  <a:lnTo>
                    <a:pt x="200" y="97"/>
                  </a:lnTo>
                  <a:lnTo>
                    <a:pt x="197" y="83"/>
                  </a:lnTo>
                  <a:lnTo>
                    <a:pt x="181" y="24"/>
                  </a:lnTo>
                  <a:lnTo>
                    <a:pt x="179" y="19"/>
                  </a:lnTo>
                  <a:lnTo>
                    <a:pt x="173" y="19"/>
                  </a:lnTo>
                  <a:lnTo>
                    <a:pt x="168" y="16"/>
                  </a:lnTo>
                  <a:lnTo>
                    <a:pt x="163" y="16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9" y="11"/>
                  </a:lnTo>
                  <a:lnTo>
                    <a:pt x="117" y="19"/>
                  </a:lnTo>
                  <a:lnTo>
                    <a:pt x="107" y="27"/>
                  </a:lnTo>
                  <a:lnTo>
                    <a:pt x="91" y="46"/>
                  </a:lnTo>
                  <a:lnTo>
                    <a:pt x="85" y="57"/>
                  </a:lnTo>
                  <a:lnTo>
                    <a:pt x="74" y="83"/>
                  </a:lnTo>
                  <a:lnTo>
                    <a:pt x="72" y="89"/>
                  </a:lnTo>
                  <a:lnTo>
                    <a:pt x="58" y="91"/>
                  </a:lnTo>
                  <a:lnTo>
                    <a:pt x="42" y="97"/>
                  </a:lnTo>
                  <a:lnTo>
                    <a:pt x="32" y="97"/>
                  </a:lnTo>
                  <a:lnTo>
                    <a:pt x="21" y="94"/>
                  </a:lnTo>
                  <a:lnTo>
                    <a:pt x="18" y="83"/>
                  </a:lnTo>
                  <a:lnTo>
                    <a:pt x="21" y="75"/>
                  </a:lnTo>
                  <a:lnTo>
                    <a:pt x="29" y="67"/>
                  </a:lnTo>
                  <a:lnTo>
                    <a:pt x="34" y="54"/>
                  </a:lnTo>
                  <a:lnTo>
                    <a:pt x="24" y="59"/>
                  </a:lnTo>
                  <a:lnTo>
                    <a:pt x="13" y="70"/>
                  </a:lnTo>
                  <a:lnTo>
                    <a:pt x="5" y="83"/>
                  </a:lnTo>
                  <a:lnTo>
                    <a:pt x="2" y="9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2" y="105"/>
                  </a:lnTo>
                  <a:lnTo>
                    <a:pt x="42" y="132"/>
                  </a:lnTo>
                  <a:lnTo>
                    <a:pt x="64" y="148"/>
                  </a:lnTo>
                  <a:lnTo>
                    <a:pt x="69" y="153"/>
                  </a:lnTo>
                  <a:lnTo>
                    <a:pt x="115" y="172"/>
                  </a:lnTo>
                  <a:lnTo>
                    <a:pt x="128" y="180"/>
                  </a:lnTo>
                  <a:lnTo>
                    <a:pt x="157" y="206"/>
                  </a:lnTo>
                  <a:lnTo>
                    <a:pt x="163" y="214"/>
                  </a:lnTo>
                  <a:lnTo>
                    <a:pt x="168" y="222"/>
                  </a:lnTo>
                  <a:lnTo>
                    <a:pt x="173" y="241"/>
                  </a:lnTo>
                  <a:lnTo>
                    <a:pt x="179" y="257"/>
                  </a:lnTo>
                  <a:lnTo>
                    <a:pt x="184" y="265"/>
                  </a:lnTo>
                  <a:lnTo>
                    <a:pt x="189" y="268"/>
                  </a:lnTo>
                  <a:lnTo>
                    <a:pt x="195" y="271"/>
                  </a:lnTo>
                  <a:lnTo>
                    <a:pt x="203" y="271"/>
                  </a:lnTo>
                  <a:lnTo>
                    <a:pt x="211" y="271"/>
                  </a:lnTo>
                  <a:lnTo>
                    <a:pt x="221" y="268"/>
                  </a:lnTo>
                  <a:lnTo>
                    <a:pt x="224" y="265"/>
                  </a:lnTo>
                  <a:lnTo>
                    <a:pt x="232" y="263"/>
                  </a:lnTo>
                  <a:lnTo>
                    <a:pt x="243" y="260"/>
                  </a:lnTo>
                  <a:lnTo>
                    <a:pt x="245" y="257"/>
                  </a:lnTo>
                  <a:lnTo>
                    <a:pt x="251" y="255"/>
                  </a:lnTo>
                  <a:lnTo>
                    <a:pt x="251" y="252"/>
                  </a:lnTo>
                  <a:lnTo>
                    <a:pt x="254" y="247"/>
                  </a:lnTo>
                  <a:lnTo>
                    <a:pt x="251" y="239"/>
                  </a:lnTo>
                  <a:lnTo>
                    <a:pt x="251" y="233"/>
                  </a:lnTo>
                  <a:close/>
                </a:path>
              </a:pathLst>
            </a:custGeom>
            <a:solidFill>
              <a:srgbClr val="E3D1BF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57B4B3-1C14-FD5C-F6D2-F7D92B641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1376" y="5580063"/>
              <a:ext cx="1065213" cy="912813"/>
            </a:xfrm>
            <a:custGeom>
              <a:avLst/>
              <a:gdLst>
                <a:gd name="T0" fmla="*/ 668 w 671"/>
                <a:gd name="T1" fmla="*/ 134 h 575"/>
                <a:gd name="T2" fmla="*/ 666 w 671"/>
                <a:gd name="T3" fmla="*/ 120 h 575"/>
                <a:gd name="T4" fmla="*/ 660 w 671"/>
                <a:gd name="T5" fmla="*/ 88 h 575"/>
                <a:gd name="T6" fmla="*/ 655 w 671"/>
                <a:gd name="T7" fmla="*/ 64 h 575"/>
                <a:gd name="T8" fmla="*/ 596 w 671"/>
                <a:gd name="T9" fmla="*/ 115 h 575"/>
                <a:gd name="T10" fmla="*/ 623 w 671"/>
                <a:gd name="T11" fmla="*/ 150 h 575"/>
                <a:gd name="T12" fmla="*/ 596 w 671"/>
                <a:gd name="T13" fmla="*/ 163 h 575"/>
                <a:gd name="T14" fmla="*/ 407 w 671"/>
                <a:gd name="T15" fmla="*/ 136 h 575"/>
                <a:gd name="T16" fmla="*/ 428 w 671"/>
                <a:gd name="T17" fmla="*/ 93 h 575"/>
                <a:gd name="T18" fmla="*/ 404 w 671"/>
                <a:gd name="T19" fmla="*/ 96 h 575"/>
                <a:gd name="T20" fmla="*/ 372 w 671"/>
                <a:gd name="T21" fmla="*/ 115 h 575"/>
                <a:gd name="T22" fmla="*/ 372 w 671"/>
                <a:gd name="T23" fmla="*/ 134 h 575"/>
                <a:gd name="T24" fmla="*/ 366 w 671"/>
                <a:gd name="T25" fmla="*/ 152 h 575"/>
                <a:gd name="T26" fmla="*/ 342 w 671"/>
                <a:gd name="T27" fmla="*/ 163 h 575"/>
                <a:gd name="T28" fmla="*/ 310 w 671"/>
                <a:gd name="T29" fmla="*/ 163 h 575"/>
                <a:gd name="T30" fmla="*/ 289 w 671"/>
                <a:gd name="T31" fmla="*/ 117 h 575"/>
                <a:gd name="T32" fmla="*/ 236 w 671"/>
                <a:gd name="T33" fmla="*/ 67 h 575"/>
                <a:gd name="T34" fmla="*/ 123 w 671"/>
                <a:gd name="T35" fmla="*/ 0 h 575"/>
                <a:gd name="T36" fmla="*/ 113 w 671"/>
                <a:gd name="T37" fmla="*/ 13 h 575"/>
                <a:gd name="T38" fmla="*/ 107 w 671"/>
                <a:gd name="T39" fmla="*/ 37 h 575"/>
                <a:gd name="T40" fmla="*/ 126 w 671"/>
                <a:gd name="T41" fmla="*/ 45 h 575"/>
                <a:gd name="T42" fmla="*/ 185 w 671"/>
                <a:gd name="T43" fmla="*/ 64 h 575"/>
                <a:gd name="T44" fmla="*/ 182 w 671"/>
                <a:gd name="T45" fmla="*/ 104 h 575"/>
                <a:gd name="T46" fmla="*/ 97 w 671"/>
                <a:gd name="T47" fmla="*/ 99 h 575"/>
                <a:gd name="T48" fmla="*/ 65 w 671"/>
                <a:gd name="T49" fmla="*/ 83 h 575"/>
                <a:gd name="T50" fmla="*/ 27 w 671"/>
                <a:gd name="T51" fmla="*/ 109 h 575"/>
                <a:gd name="T52" fmla="*/ 16 w 671"/>
                <a:gd name="T53" fmla="*/ 131 h 575"/>
                <a:gd name="T54" fmla="*/ 3 w 671"/>
                <a:gd name="T55" fmla="*/ 144 h 575"/>
                <a:gd name="T56" fmla="*/ 81 w 671"/>
                <a:gd name="T57" fmla="*/ 144 h 575"/>
                <a:gd name="T58" fmla="*/ 115 w 671"/>
                <a:gd name="T59" fmla="*/ 174 h 575"/>
                <a:gd name="T60" fmla="*/ 174 w 671"/>
                <a:gd name="T61" fmla="*/ 219 h 575"/>
                <a:gd name="T62" fmla="*/ 212 w 671"/>
                <a:gd name="T63" fmla="*/ 326 h 575"/>
                <a:gd name="T64" fmla="*/ 195 w 671"/>
                <a:gd name="T65" fmla="*/ 345 h 575"/>
                <a:gd name="T66" fmla="*/ 187 w 671"/>
                <a:gd name="T67" fmla="*/ 358 h 575"/>
                <a:gd name="T68" fmla="*/ 212 w 671"/>
                <a:gd name="T69" fmla="*/ 417 h 575"/>
                <a:gd name="T70" fmla="*/ 217 w 671"/>
                <a:gd name="T71" fmla="*/ 468 h 575"/>
                <a:gd name="T72" fmla="*/ 225 w 671"/>
                <a:gd name="T73" fmla="*/ 540 h 575"/>
                <a:gd name="T74" fmla="*/ 270 w 671"/>
                <a:gd name="T75" fmla="*/ 575 h 575"/>
                <a:gd name="T76" fmla="*/ 297 w 671"/>
                <a:gd name="T77" fmla="*/ 567 h 575"/>
                <a:gd name="T78" fmla="*/ 294 w 671"/>
                <a:gd name="T79" fmla="*/ 460 h 575"/>
                <a:gd name="T80" fmla="*/ 340 w 671"/>
                <a:gd name="T81" fmla="*/ 396 h 575"/>
                <a:gd name="T82" fmla="*/ 412 w 671"/>
                <a:gd name="T83" fmla="*/ 380 h 575"/>
                <a:gd name="T84" fmla="*/ 396 w 671"/>
                <a:gd name="T85" fmla="*/ 329 h 575"/>
                <a:gd name="T86" fmla="*/ 409 w 671"/>
                <a:gd name="T87" fmla="*/ 267 h 575"/>
                <a:gd name="T88" fmla="*/ 409 w 671"/>
                <a:gd name="T89" fmla="*/ 249 h 575"/>
                <a:gd name="T90" fmla="*/ 399 w 671"/>
                <a:gd name="T91" fmla="*/ 227 h 575"/>
                <a:gd name="T92" fmla="*/ 420 w 671"/>
                <a:gd name="T93" fmla="*/ 187 h 575"/>
                <a:gd name="T94" fmla="*/ 407 w 671"/>
                <a:gd name="T95" fmla="*/ 142 h 575"/>
                <a:gd name="T96" fmla="*/ 658 w 671"/>
                <a:gd name="T97" fmla="*/ 313 h 575"/>
                <a:gd name="T98" fmla="*/ 607 w 671"/>
                <a:gd name="T99" fmla="*/ 305 h 575"/>
                <a:gd name="T100" fmla="*/ 612 w 671"/>
                <a:gd name="T101" fmla="*/ 318 h 575"/>
                <a:gd name="T102" fmla="*/ 620 w 671"/>
                <a:gd name="T103" fmla="*/ 342 h 575"/>
                <a:gd name="T104" fmla="*/ 618 w 671"/>
                <a:gd name="T105" fmla="*/ 366 h 575"/>
                <a:gd name="T106" fmla="*/ 615 w 671"/>
                <a:gd name="T107" fmla="*/ 404 h 575"/>
                <a:gd name="T108" fmla="*/ 628 w 671"/>
                <a:gd name="T109" fmla="*/ 385 h 575"/>
                <a:gd name="T110" fmla="*/ 658 w 671"/>
                <a:gd name="T111" fmla="*/ 318 h 575"/>
                <a:gd name="T112" fmla="*/ 540 w 671"/>
                <a:gd name="T113" fmla="*/ 323 h 575"/>
                <a:gd name="T114" fmla="*/ 524 w 671"/>
                <a:gd name="T115" fmla="*/ 334 h 575"/>
                <a:gd name="T116" fmla="*/ 548 w 671"/>
                <a:gd name="T117" fmla="*/ 388 h 575"/>
                <a:gd name="T118" fmla="*/ 546 w 671"/>
                <a:gd name="T119" fmla="*/ 420 h 575"/>
                <a:gd name="T120" fmla="*/ 591 w 671"/>
                <a:gd name="T121" fmla="*/ 41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1" h="575">
                  <a:moveTo>
                    <a:pt x="623" y="150"/>
                  </a:moveTo>
                  <a:lnTo>
                    <a:pt x="650" y="155"/>
                  </a:lnTo>
                  <a:lnTo>
                    <a:pt x="652" y="147"/>
                  </a:lnTo>
                  <a:lnTo>
                    <a:pt x="668" y="134"/>
                  </a:lnTo>
                  <a:lnTo>
                    <a:pt x="671" y="134"/>
                  </a:lnTo>
                  <a:lnTo>
                    <a:pt x="668" y="131"/>
                  </a:lnTo>
                  <a:lnTo>
                    <a:pt x="668" y="126"/>
                  </a:lnTo>
                  <a:lnTo>
                    <a:pt x="666" y="120"/>
                  </a:lnTo>
                  <a:lnTo>
                    <a:pt x="660" y="115"/>
                  </a:lnTo>
                  <a:lnTo>
                    <a:pt x="655" y="101"/>
                  </a:lnTo>
                  <a:lnTo>
                    <a:pt x="655" y="96"/>
                  </a:lnTo>
                  <a:lnTo>
                    <a:pt x="660" y="88"/>
                  </a:lnTo>
                  <a:lnTo>
                    <a:pt x="660" y="83"/>
                  </a:lnTo>
                  <a:lnTo>
                    <a:pt x="658" y="64"/>
                  </a:lnTo>
                  <a:lnTo>
                    <a:pt x="658" y="64"/>
                  </a:lnTo>
                  <a:lnTo>
                    <a:pt x="655" y="64"/>
                  </a:lnTo>
                  <a:lnTo>
                    <a:pt x="631" y="88"/>
                  </a:lnTo>
                  <a:lnTo>
                    <a:pt x="607" y="101"/>
                  </a:lnTo>
                  <a:lnTo>
                    <a:pt x="599" y="107"/>
                  </a:lnTo>
                  <a:lnTo>
                    <a:pt x="596" y="115"/>
                  </a:lnTo>
                  <a:lnTo>
                    <a:pt x="594" y="123"/>
                  </a:lnTo>
                  <a:lnTo>
                    <a:pt x="594" y="128"/>
                  </a:lnTo>
                  <a:lnTo>
                    <a:pt x="612" y="131"/>
                  </a:lnTo>
                  <a:lnTo>
                    <a:pt x="623" y="150"/>
                  </a:lnTo>
                  <a:close/>
                  <a:moveTo>
                    <a:pt x="607" y="182"/>
                  </a:moveTo>
                  <a:lnTo>
                    <a:pt x="610" y="168"/>
                  </a:lnTo>
                  <a:lnTo>
                    <a:pt x="602" y="163"/>
                  </a:lnTo>
                  <a:lnTo>
                    <a:pt x="596" y="163"/>
                  </a:lnTo>
                  <a:lnTo>
                    <a:pt x="591" y="166"/>
                  </a:lnTo>
                  <a:lnTo>
                    <a:pt x="594" y="184"/>
                  </a:lnTo>
                  <a:lnTo>
                    <a:pt x="607" y="182"/>
                  </a:lnTo>
                  <a:close/>
                  <a:moveTo>
                    <a:pt x="407" y="136"/>
                  </a:moveTo>
                  <a:lnTo>
                    <a:pt x="409" y="134"/>
                  </a:lnTo>
                  <a:lnTo>
                    <a:pt x="412" y="131"/>
                  </a:lnTo>
                  <a:lnTo>
                    <a:pt x="417" y="128"/>
                  </a:lnTo>
                  <a:lnTo>
                    <a:pt x="428" y="93"/>
                  </a:lnTo>
                  <a:lnTo>
                    <a:pt x="415" y="85"/>
                  </a:lnTo>
                  <a:lnTo>
                    <a:pt x="412" y="88"/>
                  </a:lnTo>
                  <a:lnTo>
                    <a:pt x="407" y="91"/>
                  </a:lnTo>
                  <a:lnTo>
                    <a:pt x="404" y="96"/>
                  </a:lnTo>
                  <a:lnTo>
                    <a:pt x="401" y="112"/>
                  </a:lnTo>
                  <a:lnTo>
                    <a:pt x="393" y="131"/>
                  </a:lnTo>
                  <a:lnTo>
                    <a:pt x="383" y="115"/>
                  </a:lnTo>
                  <a:lnTo>
                    <a:pt x="372" y="115"/>
                  </a:lnTo>
                  <a:lnTo>
                    <a:pt x="369" y="117"/>
                  </a:lnTo>
                  <a:lnTo>
                    <a:pt x="369" y="120"/>
                  </a:lnTo>
                  <a:lnTo>
                    <a:pt x="372" y="128"/>
                  </a:lnTo>
                  <a:lnTo>
                    <a:pt x="372" y="134"/>
                  </a:lnTo>
                  <a:lnTo>
                    <a:pt x="375" y="142"/>
                  </a:lnTo>
                  <a:lnTo>
                    <a:pt x="372" y="147"/>
                  </a:lnTo>
                  <a:lnTo>
                    <a:pt x="372" y="150"/>
                  </a:lnTo>
                  <a:lnTo>
                    <a:pt x="366" y="152"/>
                  </a:lnTo>
                  <a:lnTo>
                    <a:pt x="364" y="155"/>
                  </a:lnTo>
                  <a:lnTo>
                    <a:pt x="353" y="158"/>
                  </a:lnTo>
                  <a:lnTo>
                    <a:pt x="345" y="160"/>
                  </a:lnTo>
                  <a:lnTo>
                    <a:pt x="342" y="163"/>
                  </a:lnTo>
                  <a:lnTo>
                    <a:pt x="332" y="166"/>
                  </a:lnTo>
                  <a:lnTo>
                    <a:pt x="324" y="166"/>
                  </a:lnTo>
                  <a:lnTo>
                    <a:pt x="316" y="166"/>
                  </a:lnTo>
                  <a:lnTo>
                    <a:pt x="310" y="163"/>
                  </a:lnTo>
                  <a:lnTo>
                    <a:pt x="305" y="160"/>
                  </a:lnTo>
                  <a:lnTo>
                    <a:pt x="300" y="152"/>
                  </a:lnTo>
                  <a:lnTo>
                    <a:pt x="294" y="136"/>
                  </a:lnTo>
                  <a:lnTo>
                    <a:pt x="289" y="117"/>
                  </a:lnTo>
                  <a:lnTo>
                    <a:pt x="284" y="109"/>
                  </a:lnTo>
                  <a:lnTo>
                    <a:pt x="278" y="101"/>
                  </a:lnTo>
                  <a:lnTo>
                    <a:pt x="249" y="75"/>
                  </a:lnTo>
                  <a:lnTo>
                    <a:pt x="236" y="67"/>
                  </a:lnTo>
                  <a:lnTo>
                    <a:pt x="190" y="48"/>
                  </a:lnTo>
                  <a:lnTo>
                    <a:pt x="185" y="43"/>
                  </a:lnTo>
                  <a:lnTo>
                    <a:pt x="163" y="27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2"/>
                  </a:lnTo>
                  <a:lnTo>
                    <a:pt x="113" y="13"/>
                  </a:lnTo>
                  <a:lnTo>
                    <a:pt x="107" y="24"/>
                  </a:lnTo>
                  <a:lnTo>
                    <a:pt x="115" y="27"/>
                  </a:lnTo>
                  <a:lnTo>
                    <a:pt x="110" y="32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15" y="43"/>
                  </a:lnTo>
                  <a:lnTo>
                    <a:pt x="126" y="45"/>
                  </a:lnTo>
                  <a:lnTo>
                    <a:pt x="131" y="48"/>
                  </a:lnTo>
                  <a:lnTo>
                    <a:pt x="142" y="53"/>
                  </a:lnTo>
                  <a:lnTo>
                    <a:pt x="147" y="56"/>
                  </a:lnTo>
                  <a:lnTo>
                    <a:pt x="185" y="64"/>
                  </a:lnTo>
                  <a:lnTo>
                    <a:pt x="193" y="67"/>
                  </a:lnTo>
                  <a:lnTo>
                    <a:pt x="195" y="69"/>
                  </a:lnTo>
                  <a:lnTo>
                    <a:pt x="187" y="93"/>
                  </a:lnTo>
                  <a:lnTo>
                    <a:pt x="182" y="104"/>
                  </a:lnTo>
                  <a:lnTo>
                    <a:pt x="177" y="107"/>
                  </a:lnTo>
                  <a:lnTo>
                    <a:pt x="174" y="107"/>
                  </a:lnTo>
                  <a:lnTo>
                    <a:pt x="121" y="104"/>
                  </a:lnTo>
                  <a:lnTo>
                    <a:pt x="97" y="99"/>
                  </a:lnTo>
                  <a:lnTo>
                    <a:pt x="78" y="9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54" y="99"/>
                  </a:lnTo>
                  <a:lnTo>
                    <a:pt x="41" y="109"/>
                  </a:lnTo>
                  <a:lnTo>
                    <a:pt x="35" y="104"/>
                  </a:lnTo>
                  <a:lnTo>
                    <a:pt x="27" y="109"/>
                  </a:lnTo>
                  <a:lnTo>
                    <a:pt x="22" y="115"/>
                  </a:lnTo>
                  <a:lnTo>
                    <a:pt x="22" y="123"/>
                  </a:lnTo>
                  <a:lnTo>
                    <a:pt x="24" y="134"/>
                  </a:lnTo>
                  <a:lnTo>
                    <a:pt x="16" y="131"/>
                  </a:lnTo>
                  <a:lnTo>
                    <a:pt x="11" y="13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3" y="144"/>
                  </a:lnTo>
                  <a:lnTo>
                    <a:pt x="35" y="155"/>
                  </a:lnTo>
                  <a:lnTo>
                    <a:pt x="54" y="152"/>
                  </a:lnTo>
                  <a:lnTo>
                    <a:pt x="73" y="147"/>
                  </a:lnTo>
                  <a:lnTo>
                    <a:pt x="81" y="144"/>
                  </a:lnTo>
                  <a:lnTo>
                    <a:pt x="83" y="147"/>
                  </a:lnTo>
                  <a:lnTo>
                    <a:pt x="89" y="158"/>
                  </a:lnTo>
                  <a:lnTo>
                    <a:pt x="94" y="163"/>
                  </a:lnTo>
                  <a:lnTo>
                    <a:pt x="115" y="174"/>
                  </a:lnTo>
                  <a:lnTo>
                    <a:pt x="121" y="179"/>
                  </a:lnTo>
                  <a:lnTo>
                    <a:pt x="126" y="182"/>
                  </a:lnTo>
                  <a:lnTo>
                    <a:pt x="131" y="190"/>
                  </a:lnTo>
                  <a:lnTo>
                    <a:pt x="174" y="219"/>
                  </a:lnTo>
                  <a:lnTo>
                    <a:pt x="185" y="230"/>
                  </a:lnTo>
                  <a:lnTo>
                    <a:pt x="193" y="243"/>
                  </a:lnTo>
                  <a:lnTo>
                    <a:pt x="212" y="321"/>
                  </a:lnTo>
                  <a:lnTo>
                    <a:pt x="212" y="326"/>
                  </a:lnTo>
                  <a:lnTo>
                    <a:pt x="212" y="329"/>
                  </a:lnTo>
                  <a:lnTo>
                    <a:pt x="209" y="334"/>
                  </a:lnTo>
                  <a:lnTo>
                    <a:pt x="204" y="337"/>
                  </a:lnTo>
                  <a:lnTo>
                    <a:pt x="195" y="345"/>
                  </a:lnTo>
                  <a:lnTo>
                    <a:pt x="193" y="348"/>
                  </a:lnTo>
                  <a:lnTo>
                    <a:pt x="190" y="350"/>
                  </a:lnTo>
                  <a:lnTo>
                    <a:pt x="187" y="358"/>
                  </a:lnTo>
                  <a:lnTo>
                    <a:pt x="187" y="358"/>
                  </a:lnTo>
                  <a:lnTo>
                    <a:pt x="187" y="361"/>
                  </a:lnTo>
                  <a:lnTo>
                    <a:pt x="193" y="374"/>
                  </a:lnTo>
                  <a:lnTo>
                    <a:pt x="204" y="398"/>
                  </a:lnTo>
                  <a:lnTo>
                    <a:pt x="212" y="417"/>
                  </a:lnTo>
                  <a:lnTo>
                    <a:pt x="212" y="428"/>
                  </a:lnTo>
                  <a:lnTo>
                    <a:pt x="214" y="433"/>
                  </a:lnTo>
                  <a:lnTo>
                    <a:pt x="214" y="449"/>
                  </a:lnTo>
                  <a:lnTo>
                    <a:pt x="217" y="468"/>
                  </a:lnTo>
                  <a:lnTo>
                    <a:pt x="222" y="497"/>
                  </a:lnTo>
                  <a:lnTo>
                    <a:pt x="225" y="519"/>
                  </a:lnTo>
                  <a:lnTo>
                    <a:pt x="228" y="532"/>
                  </a:lnTo>
                  <a:lnTo>
                    <a:pt x="225" y="540"/>
                  </a:lnTo>
                  <a:lnTo>
                    <a:pt x="225" y="548"/>
                  </a:lnTo>
                  <a:lnTo>
                    <a:pt x="222" y="554"/>
                  </a:lnTo>
                  <a:lnTo>
                    <a:pt x="220" y="562"/>
                  </a:lnTo>
                  <a:lnTo>
                    <a:pt x="270" y="575"/>
                  </a:lnTo>
                  <a:lnTo>
                    <a:pt x="294" y="575"/>
                  </a:lnTo>
                  <a:lnTo>
                    <a:pt x="302" y="572"/>
                  </a:lnTo>
                  <a:lnTo>
                    <a:pt x="302" y="572"/>
                  </a:lnTo>
                  <a:lnTo>
                    <a:pt x="297" y="567"/>
                  </a:lnTo>
                  <a:lnTo>
                    <a:pt x="297" y="554"/>
                  </a:lnTo>
                  <a:lnTo>
                    <a:pt x="300" y="527"/>
                  </a:lnTo>
                  <a:lnTo>
                    <a:pt x="300" y="513"/>
                  </a:lnTo>
                  <a:lnTo>
                    <a:pt x="294" y="460"/>
                  </a:lnTo>
                  <a:lnTo>
                    <a:pt x="300" y="439"/>
                  </a:lnTo>
                  <a:lnTo>
                    <a:pt x="321" y="414"/>
                  </a:lnTo>
                  <a:lnTo>
                    <a:pt x="337" y="398"/>
                  </a:lnTo>
                  <a:lnTo>
                    <a:pt x="340" y="396"/>
                  </a:lnTo>
                  <a:lnTo>
                    <a:pt x="364" y="382"/>
                  </a:lnTo>
                  <a:lnTo>
                    <a:pt x="388" y="374"/>
                  </a:lnTo>
                  <a:lnTo>
                    <a:pt x="412" y="380"/>
                  </a:lnTo>
                  <a:lnTo>
                    <a:pt x="412" y="380"/>
                  </a:lnTo>
                  <a:lnTo>
                    <a:pt x="412" y="372"/>
                  </a:lnTo>
                  <a:lnTo>
                    <a:pt x="409" y="356"/>
                  </a:lnTo>
                  <a:lnTo>
                    <a:pt x="399" y="337"/>
                  </a:lnTo>
                  <a:lnTo>
                    <a:pt x="396" y="329"/>
                  </a:lnTo>
                  <a:lnTo>
                    <a:pt x="396" y="318"/>
                  </a:lnTo>
                  <a:lnTo>
                    <a:pt x="396" y="310"/>
                  </a:lnTo>
                  <a:lnTo>
                    <a:pt x="396" y="299"/>
                  </a:lnTo>
                  <a:lnTo>
                    <a:pt x="409" y="267"/>
                  </a:lnTo>
                  <a:lnTo>
                    <a:pt x="415" y="259"/>
                  </a:lnTo>
                  <a:lnTo>
                    <a:pt x="415" y="257"/>
                  </a:lnTo>
                  <a:lnTo>
                    <a:pt x="412" y="254"/>
                  </a:lnTo>
                  <a:lnTo>
                    <a:pt x="409" y="249"/>
                  </a:lnTo>
                  <a:lnTo>
                    <a:pt x="401" y="238"/>
                  </a:lnTo>
                  <a:lnTo>
                    <a:pt x="399" y="235"/>
                  </a:lnTo>
                  <a:lnTo>
                    <a:pt x="399" y="233"/>
                  </a:lnTo>
                  <a:lnTo>
                    <a:pt x="399" y="227"/>
                  </a:lnTo>
                  <a:lnTo>
                    <a:pt x="404" y="219"/>
                  </a:lnTo>
                  <a:lnTo>
                    <a:pt x="412" y="211"/>
                  </a:lnTo>
                  <a:lnTo>
                    <a:pt x="420" y="200"/>
                  </a:lnTo>
                  <a:lnTo>
                    <a:pt x="420" y="187"/>
                  </a:lnTo>
                  <a:lnTo>
                    <a:pt x="420" y="182"/>
                  </a:lnTo>
                  <a:lnTo>
                    <a:pt x="415" y="163"/>
                  </a:lnTo>
                  <a:lnTo>
                    <a:pt x="407" y="144"/>
                  </a:lnTo>
                  <a:lnTo>
                    <a:pt x="407" y="142"/>
                  </a:lnTo>
                  <a:lnTo>
                    <a:pt x="407" y="136"/>
                  </a:lnTo>
                  <a:close/>
                  <a:moveTo>
                    <a:pt x="658" y="318"/>
                  </a:moveTo>
                  <a:lnTo>
                    <a:pt x="658" y="313"/>
                  </a:lnTo>
                  <a:lnTo>
                    <a:pt x="658" y="313"/>
                  </a:lnTo>
                  <a:lnTo>
                    <a:pt x="652" y="310"/>
                  </a:lnTo>
                  <a:lnTo>
                    <a:pt x="620" y="302"/>
                  </a:lnTo>
                  <a:lnTo>
                    <a:pt x="615" y="302"/>
                  </a:lnTo>
                  <a:lnTo>
                    <a:pt x="607" y="305"/>
                  </a:lnTo>
                  <a:lnTo>
                    <a:pt x="607" y="307"/>
                  </a:lnTo>
                  <a:lnTo>
                    <a:pt x="610" y="310"/>
                  </a:lnTo>
                  <a:lnTo>
                    <a:pt x="612" y="313"/>
                  </a:lnTo>
                  <a:lnTo>
                    <a:pt x="612" y="318"/>
                  </a:lnTo>
                  <a:lnTo>
                    <a:pt x="615" y="323"/>
                  </a:lnTo>
                  <a:lnTo>
                    <a:pt x="615" y="334"/>
                  </a:lnTo>
                  <a:lnTo>
                    <a:pt x="618" y="340"/>
                  </a:lnTo>
                  <a:lnTo>
                    <a:pt x="620" y="342"/>
                  </a:lnTo>
                  <a:lnTo>
                    <a:pt x="620" y="345"/>
                  </a:lnTo>
                  <a:lnTo>
                    <a:pt x="620" y="350"/>
                  </a:lnTo>
                  <a:lnTo>
                    <a:pt x="620" y="356"/>
                  </a:lnTo>
                  <a:lnTo>
                    <a:pt x="618" y="366"/>
                  </a:lnTo>
                  <a:lnTo>
                    <a:pt x="615" y="372"/>
                  </a:lnTo>
                  <a:lnTo>
                    <a:pt x="612" y="374"/>
                  </a:lnTo>
                  <a:lnTo>
                    <a:pt x="607" y="393"/>
                  </a:lnTo>
                  <a:lnTo>
                    <a:pt x="615" y="404"/>
                  </a:lnTo>
                  <a:lnTo>
                    <a:pt x="623" y="409"/>
                  </a:lnTo>
                  <a:lnTo>
                    <a:pt x="628" y="409"/>
                  </a:lnTo>
                  <a:lnTo>
                    <a:pt x="628" y="409"/>
                  </a:lnTo>
                  <a:lnTo>
                    <a:pt x="628" y="385"/>
                  </a:lnTo>
                  <a:lnTo>
                    <a:pt x="634" y="382"/>
                  </a:lnTo>
                  <a:lnTo>
                    <a:pt x="636" y="377"/>
                  </a:lnTo>
                  <a:lnTo>
                    <a:pt x="671" y="374"/>
                  </a:lnTo>
                  <a:lnTo>
                    <a:pt x="658" y="318"/>
                  </a:lnTo>
                  <a:close/>
                  <a:moveTo>
                    <a:pt x="599" y="401"/>
                  </a:moveTo>
                  <a:lnTo>
                    <a:pt x="588" y="374"/>
                  </a:lnTo>
                  <a:lnTo>
                    <a:pt x="543" y="326"/>
                  </a:lnTo>
                  <a:lnTo>
                    <a:pt x="540" y="323"/>
                  </a:lnTo>
                  <a:lnTo>
                    <a:pt x="532" y="321"/>
                  </a:lnTo>
                  <a:lnTo>
                    <a:pt x="524" y="326"/>
                  </a:lnTo>
                  <a:lnTo>
                    <a:pt x="524" y="329"/>
                  </a:lnTo>
                  <a:lnTo>
                    <a:pt x="524" y="334"/>
                  </a:lnTo>
                  <a:lnTo>
                    <a:pt x="537" y="356"/>
                  </a:lnTo>
                  <a:lnTo>
                    <a:pt x="546" y="374"/>
                  </a:lnTo>
                  <a:lnTo>
                    <a:pt x="548" y="382"/>
                  </a:lnTo>
                  <a:lnTo>
                    <a:pt x="548" y="388"/>
                  </a:lnTo>
                  <a:lnTo>
                    <a:pt x="546" y="393"/>
                  </a:lnTo>
                  <a:lnTo>
                    <a:pt x="543" y="398"/>
                  </a:lnTo>
                  <a:lnTo>
                    <a:pt x="543" y="414"/>
                  </a:lnTo>
                  <a:lnTo>
                    <a:pt x="546" y="420"/>
                  </a:lnTo>
                  <a:lnTo>
                    <a:pt x="551" y="425"/>
                  </a:lnTo>
                  <a:lnTo>
                    <a:pt x="556" y="428"/>
                  </a:lnTo>
                  <a:lnTo>
                    <a:pt x="588" y="433"/>
                  </a:lnTo>
                  <a:lnTo>
                    <a:pt x="591" y="417"/>
                  </a:lnTo>
                  <a:lnTo>
                    <a:pt x="602" y="420"/>
                  </a:lnTo>
                  <a:lnTo>
                    <a:pt x="599" y="409"/>
                  </a:lnTo>
                  <a:lnTo>
                    <a:pt x="599" y="401"/>
                  </a:lnTo>
                  <a:close/>
                </a:path>
              </a:pathLst>
            </a:custGeom>
            <a:solidFill>
              <a:srgbClr val="575756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2A9F9FE-11B2-AF3F-D5F8-5EDAC69909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66826" y="4954588"/>
              <a:ext cx="530225" cy="1393825"/>
            </a:xfrm>
            <a:custGeom>
              <a:avLst/>
              <a:gdLst>
                <a:gd name="T0" fmla="*/ 283 w 334"/>
                <a:gd name="T1" fmla="*/ 819 h 878"/>
                <a:gd name="T2" fmla="*/ 280 w 334"/>
                <a:gd name="T3" fmla="*/ 782 h 878"/>
                <a:gd name="T4" fmla="*/ 256 w 334"/>
                <a:gd name="T5" fmla="*/ 723 h 878"/>
                <a:gd name="T6" fmla="*/ 256 w 334"/>
                <a:gd name="T7" fmla="*/ 696 h 878"/>
                <a:gd name="T8" fmla="*/ 264 w 334"/>
                <a:gd name="T9" fmla="*/ 621 h 878"/>
                <a:gd name="T10" fmla="*/ 291 w 334"/>
                <a:gd name="T11" fmla="*/ 594 h 878"/>
                <a:gd name="T12" fmla="*/ 310 w 334"/>
                <a:gd name="T13" fmla="*/ 554 h 878"/>
                <a:gd name="T14" fmla="*/ 283 w 334"/>
                <a:gd name="T15" fmla="*/ 533 h 878"/>
                <a:gd name="T16" fmla="*/ 283 w 334"/>
                <a:gd name="T17" fmla="*/ 525 h 878"/>
                <a:gd name="T18" fmla="*/ 243 w 334"/>
                <a:gd name="T19" fmla="*/ 533 h 878"/>
                <a:gd name="T20" fmla="*/ 253 w 334"/>
                <a:gd name="T21" fmla="*/ 538 h 878"/>
                <a:gd name="T22" fmla="*/ 264 w 334"/>
                <a:gd name="T23" fmla="*/ 546 h 878"/>
                <a:gd name="T24" fmla="*/ 272 w 334"/>
                <a:gd name="T25" fmla="*/ 546 h 878"/>
                <a:gd name="T26" fmla="*/ 251 w 334"/>
                <a:gd name="T27" fmla="*/ 573 h 878"/>
                <a:gd name="T28" fmla="*/ 245 w 334"/>
                <a:gd name="T29" fmla="*/ 589 h 878"/>
                <a:gd name="T30" fmla="*/ 229 w 334"/>
                <a:gd name="T31" fmla="*/ 600 h 878"/>
                <a:gd name="T32" fmla="*/ 184 w 334"/>
                <a:gd name="T33" fmla="*/ 600 h 878"/>
                <a:gd name="T34" fmla="*/ 131 w 334"/>
                <a:gd name="T35" fmla="*/ 621 h 878"/>
                <a:gd name="T36" fmla="*/ 144 w 334"/>
                <a:gd name="T37" fmla="*/ 648 h 878"/>
                <a:gd name="T38" fmla="*/ 128 w 334"/>
                <a:gd name="T39" fmla="*/ 704 h 878"/>
                <a:gd name="T40" fmla="*/ 144 w 334"/>
                <a:gd name="T41" fmla="*/ 766 h 878"/>
                <a:gd name="T42" fmla="*/ 171 w 334"/>
                <a:gd name="T43" fmla="*/ 803 h 878"/>
                <a:gd name="T44" fmla="*/ 267 w 334"/>
                <a:gd name="T45" fmla="*/ 875 h 878"/>
                <a:gd name="T46" fmla="*/ 334 w 334"/>
                <a:gd name="T47" fmla="*/ 843 h 878"/>
                <a:gd name="T48" fmla="*/ 160 w 334"/>
                <a:gd name="T49" fmla="*/ 487 h 878"/>
                <a:gd name="T50" fmla="*/ 179 w 334"/>
                <a:gd name="T51" fmla="*/ 503 h 878"/>
                <a:gd name="T52" fmla="*/ 229 w 334"/>
                <a:gd name="T53" fmla="*/ 506 h 878"/>
                <a:gd name="T54" fmla="*/ 245 w 334"/>
                <a:gd name="T55" fmla="*/ 493 h 878"/>
                <a:gd name="T56" fmla="*/ 229 w 334"/>
                <a:gd name="T57" fmla="*/ 474 h 878"/>
                <a:gd name="T58" fmla="*/ 221 w 334"/>
                <a:gd name="T59" fmla="*/ 466 h 878"/>
                <a:gd name="T60" fmla="*/ 219 w 334"/>
                <a:gd name="T61" fmla="*/ 458 h 878"/>
                <a:gd name="T62" fmla="*/ 237 w 334"/>
                <a:gd name="T63" fmla="*/ 418 h 878"/>
                <a:gd name="T64" fmla="*/ 227 w 334"/>
                <a:gd name="T65" fmla="*/ 402 h 878"/>
                <a:gd name="T66" fmla="*/ 216 w 334"/>
                <a:gd name="T67" fmla="*/ 402 h 878"/>
                <a:gd name="T68" fmla="*/ 200 w 334"/>
                <a:gd name="T69" fmla="*/ 412 h 878"/>
                <a:gd name="T70" fmla="*/ 160 w 334"/>
                <a:gd name="T71" fmla="*/ 410 h 878"/>
                <a:gd name="T72" fmla="*/ 147 w 334"/>
                <a:gd name="T73" fmla="*/ 391 h 878"/>
                <a:gd name="T74" fmla="*/ 141 w 334"/>
                <a:gd name="T75" fmla="*/ 340 h 878"/>
                <a:gd name="T76" fmla="*/ 168 w 334"/>
                <a:gd name="T77" fmla="*/ 335 h 878"/>
                <a:gd name="T78" fmla="*/ 203 w 334"/>
                <a:gd name="T79" fmla="*/ 303 h 878"/>
                <a:gd name="T80" fmla="*/ 256 w 334"/>
                <a:gd name="T81" fmla="*/ 292 h 878"/>
                <a:gd name="T82" fmla="*/ 256 w 334"/>
                <a:gd name="T83" fmla="*/ 233 h 878"/>
                <a:gd name="T84" fmla="*/ 248 w 334"/>
                <a:gd name="T85" fmla="*/ 177 h 878"/>
                <a:gd name="T86" fmla="*/ 275 w 334"/>
                <a:gd name="T87" fmla="*/ 54 h 878"/>
                <a:gd name="T88" fmla="*/ 224 w 334"/>
                <a:gd name="T89" fmla="*/ 8 h 878"/>
                <a:gd name="T90" fmla="*/ 165 w 334"/>
                <a:gd name="T91" fmla="*/ 118 h 878"/>
                <a:gd name="T92" fmla="*/ 187 w 334"/>
                <a:gd name="T93" fmla="*/ 99 h 878"/>
                <a:gd name="T94" fmla="*/ 141 w 334"/>
                <a:gd name="T95" fmla="*/ 164 h 878"/>
                <a:gd name="T96" fmla="*/ 128 w 334"/>
                <a:gd name="T97" fmla="*/ 214 h 878"/>
                <a:gd name="T98" fmla="*/ 133 w 334"/>
                <a:gd name="T99" fmla="*/ 177 h 878"/>
                <a:gd name="T100" fmla="*/ 40 w 334"/>
                <a:gd name="T101" fmla="*/ 260 h 878"/>
                <a:gd name="T102" fmla="*/ 8 w 334"/>
                <a:gd name="T103" fmla="*/ 276 h 878"/>
                <a:gd name="T104" fmla="*/ 21 w 334"/>
                <a:gd name="T105" fmla="*/ 305 h 878"/>
                <a:gd name="T106" fmla="*/ 53 w 334"/>
                <a:gd name="T107" fmla="*/ 386 h 878"/>
                <a:gd name="T108" fmla="*/ 61 w 334"/>
                <a:gd name="T109" fmla="*/ 423 h 878"/>
                <a:gd name="T110" fmla="*/ 82 w 334"/>
                <a:gd name="T111" fmla="*/ 471 h 878"/>
                <a:gd name="T112" fmla="*/ 133 w 334"/>
                <a:gd name="T113" fmla="*/ 506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4" h="878">
                  <a:moveTo>
                    <a:pt x="334" y="843"/>
                  </a:moveTo>
                  <a:lnTo>
                    <a:pt x="331" y="835"/>
                  </a:lnTo>
                  <a:lnTo>
                    <a:pt x="320" y="827"/>
                  </a:lnTo>
                  <a:lnTo>
                    <a:pt x="288" y="822"/>
                  </a:lnTo>
                  <a:lnTo>
                    <a:pt x="283" y="819"/>
                  </a:lnTo>
                  <a:lnTo>
                    <a:pt x="278" y="814"/>
                  </a:lnTo>
                  <a:lnTo>
                    <a:pt x="275" y="808"/>
                  </a:lnTo>
                  <a:lnTo>
                    <a:pt x="275" y="792"/>
                  </a:lnTo>
                  <a:lnTo>
                    <a:pt x="278" y="787"/>
                  </a:lnTo>
                  <a:lnTo>
                    <a:pt x="280" y="782"/>
                  </a:lnTo>
                  <a:lnTo>
                    <a:pt x="280" y="776"/>
                  </a:lnTo>
                  <a:lnTo>
                    <a:pt x="278" y="768"/>
                  </a:lnTo>
                  <a:lnTo>
                    <a:pt x="269" y="750"/>
                  </a:lnTo>
                  <a:lnTo>
                    <a:pt x="256" y="728"/>
                  </a:lnTo>
                  <a:lnTo>
                    <a:pt x="256" y="723"/>
                  </a:lnTo>
                  <a:lnTo>
                    <a:pt x="256" y="720"/>
                  </a:lnTo>
                  <a:lnTo>
                    <a:pt x="264" y="715"/>
                  </a:lnTo>
                  <a:lnTo>
                    <a:pt x="261" y="707"/>
                  </a:lnTo>
                  <a:lnTo>
                    <a:pt x="259" y="701"/>
                  </a:lnTo>
                  <a:lnTo>
                    <a:pt x="256" y="696"/>
                  </a:lnTo>
                  <a:lnTo>
                    <a:pt x="256" y="691"/>
                  </a:lnTo>
                  <a:lnTo>
                    <a:pt x="256" y="683"/>
                  </a:lnTo>
                  <a:lnTo>
                    <a:pt x="264" y="637"/>
                  </a:lnTo>
                  <a:lnTo>
                    <a:pt x="264" y="629"/>
                  </a:lnTo>
                  <a:lnTo>
                    <a:pt x="264" y="621"/>
                  </a:lnTo>
                  <a:lnTo>
                    <a:pt x="261" y="608"/>
                  </a:lnTo>
                  <a:lnTo>
                    <a:pt x="261" y="602"/>
                  </a:lnTo>
                  <a:lnTo>
                    <a:pt x="264" y="600"/>
                  </a:lnTo>
                  <a:lnTo>
                    <a:pt x="283" y="597"/>
                  </a:lnTo>
                  <a:lnTo>
                    <a:pt x="291" y="594"/>
                  </a:lnTo>
                  <a:lnTo>
                    <a:pt x="291" y="592"/>
                  </a:lnTo>
                  <a:lnTo>
                    <a:pt x="291" y="576"/>
                  </a:lnTo>
                  <a:lnTo>
                    <a:pt x="310" y="565"/>
                  </a:lnTo>
                  <a:lnTo>
                    <a:pt x="315" y="560"/>
                  </a:lnTo>
                  <a:lnTo>
                    <a:pt x="310" y="554"/>
                  </a:lnTo>
                  <a:lnTo>
                    <a:pt x="310" y="546"/>
                  </a:lnTo>
                  <a:lnTo>
                    <a:pt x="307" y="536"/>
                  </a:lnTo>
                  <a:lnTo>
                    <a:pt x="291" y="538"/>
                  </a:lnTo>
                  <a:lnTo>
                    <a:pt x="286" y="536"/>
                  </a:lnTo>
                  <a:lnTo>
                    <a:pt x="283" y="533"/>
                  </a:lnTo>
                  <a:lnTo>
                    <a:pt x="283" y="530"/>
                  </a:lnTo>
                  <a:lnTo>
                    <a:pt x="286" y="530"/>
                  </a:lnTo>
                  <a:lnTo>
                    <a:pt x="286" y="528"/>
                  </a:lnTo>
                  <a:lnTo>
                    <a:pt x="286" y="525"/>
                  </a:lnTo>
                  <a:lnTo>
                    <a:pt x="283" y="525"/>
                  </a:lnTo>
                  <a:lnTo>
                    <a:pt x="261" y="520"/>
                  </a:lnTo>
                  <a:lnTo>
                    <a:pt x="259" y="520"/>
                  </a:lnTo>
                  <a:lnTo>
                    <a:pt x="256" y="520"/>
                  </a:lnTo>
                  <a:lnTo>
                    <a:pt x="251" y="525"/>
                  </a:lnTo>
                  <a:lnTo>
                    <a:pt x="243" y="533"/>
                  </a:lnTo>
                  <a:lnTo>
                    <a:pt x="240" y="536"/>
                  </a:lnTo>
                  <a:lnTo>
                    <a:pt x="243" y="538"/>
                  </a:lnTo>
                  <a:lnTo>
                    <a:pt x="248" y="538"/>
                  </a:lnTo>
                  <a:lnTo>
                    <a:pt x="251" y="538"/>
                  </a:lnTo>
                  <a:lnTo>
                    <a:pt x="253" y="538"/>
                  </a:lnTo>
                  <a:lnTo>
                    <a:pt x="256" y="544"/>
                  </a:lnTo>
                  <a:lnTo>
                    <a:pt x="256" y="544"/>
                  </a:lnTo>
                  <a:lnTo>
                    <a:pt x="259" y="546"/>
                  </a:lnTo>
                  <a:lnTo>
                    <a:pt x="261" y="546"/>
                  </a:lnTo>
                  <a:lnTo>
                    <a:pt x="264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69" y="554"/>
                  </a:lnTo>
                  <a:lnTo>
                    <a:pt x="267" y="557"/>
                  </a:lnTo>
                  <a:lnTo>
                    <a:pt x="261" y="562"/>
                  </a:lnTo>
                  <a:lnTo>
                    <a:pt x="253" y="568"/>
                  </a:lnTo>
                  <a:lnTo>
                    <a:pt x="251" y="573"/>
                  </a:lnTo>
                  <a:lnTo>
                    <a:pt x="248" y="578"/>
                  </a:lnTo>
                  <a:lnTo>
                    <a:pt x="248" y="581"/>
                  </a:lnTo>
                  <a:lnTo>
                    <a:pt x="248" y="586"/>
                  </a:lnTo>
                  <a:lnTo>
                    <a:pt x="248" y="589"/>
                  </a:lnTo>
                  <a:lnTo>
                    <a:pt x="245" y="589"/>
                  </a:lnTo>
                  <a:lnTo>
                    <a:pt x="243" y="592"/>
                  </a:lnTo>
                  <a:lnTo>
                    <a:pt x="240" y="594"/>
                  </a:lnTo>
                  <a:lnTo>
                    <a:pt x="240" y="597"/>
                  </a:lnTo>
                  <a:lnTo>
                    <a:pt x="235" y="600"/>
                  </a:lnTo>
                  <a:lnTo>
                    <a:pt x="229" y="600"/>
                  </a:lnTo>
                  <a:lnTo>
                    <a:pt x="211" y="597"/>
                  </a:lnTo>
                  <a:lnTo>
                    <a:pt x="203" y="597"/>
                  </a:lnTo>
                  <a:lnTo>
                    <a:pt x="197" y="600"/>
                  </a:lnTo>
                  <a:lnTo>
                    <a:pt x="192" y="600"/>
                  </a:lnTo>
                  <a:lnTo>
                    <a:pt x="184" y="600"/>
                  </a:lnTo>
                  <a:lnTo>
                    <a:pt x="176" y="597"/>
                  </a:lnTo>
                  <a:lnTo>
                    <a:pt x="152" y="594"/>
                  </a:lnTo>
                  <a:lnTo>
                    <a:pt x="144" y="605"/>
                  </a:lnTo>
                  <a:lnTo>
                    <a:pt x="136" y="613"/>
                  </a:lnTo>
                  <a:lnTo>
                    <a:pt x="131" y="621"/>
                  </a:lnTo>
                  <a:lnTo>
                    <a:pt x="131" y="627"/>
                  </a:lnTo>
                  <a:lnTo>
                    <a:pt x="131" y="629"/>
                  </a:lnTo>
                  <a:lnTo>
                    <a:pt x="133" y="632"/>
                  </a:lnTo>
                  <a:lnTo>
                    <a:pt x="141" y="643"/>
                  </a:lnTo>
                  <a:lnTo>
                    <a:pt x="144" y="648"/>
                  </a:lnTo>
                  <a:lnTo>
                    <a:pt x="147" y="651"/>
                  </a:lnTo>
                  <a:lnTo>
                    <a:pt x="147" y="653"/>
                  </a:lnTo>
                  <a:lnTo>
                    <a:pt x="141" y="661"/>
                  </a:lnTo>
                  <a:lnTo>
                    <a:pt x="128" y="693"/>
                  </a:lnTo>
                  <a:lnTo>
                    <a:pt x="128" y="704"/>
                  </a:lnTo>
                  <a:lnTo>
                    <a:pt x="128" y="712"/>
                  </a:lnTo>
                  <a:lnTo>
                    <a:pt x="128" y="723"/>
                  </a:lnTo>
                  <a:lnTo>
                    <a:pt x="131" y="731"/>
                  </a:lnTo>
                  <a:lnTo>
                    <a:pt x="141" y="750"/>
                  </a:lnTo>
                  <a:lnTo>
                    <a:pt x="144" y="766"/>
                  </a:lnTo>
                  <a:lnTo>
                    <a:pt x="144" y="774"/>
                  </a:lnTo>
                  <a:lnTo>
                    <a:pt x="144" y="774"/>
                  </a:lnTo>
                  <a:lnTo>
                    <a:pt x="147" y="774"/>
                  </a:lnTo>
                  <a:lnTo>
                    <a:pt x="163" y="784"/>
                  </a:lnTo>
                  <a:lnTo>
                    <a:pt x="171" y="803"/>
                  </a:lnTo>
                  <a:lnTo>
                    <a:pt x="176" y="835"/>
                  </a:lnTo>
                  <a:lnTo>
                    <a:pt x="192" y="846"/>
                  </a:lnTo>
                  <a:lnTo>
                    <a:pt x="227" y="878"/>
                  </a:lnTo>
                  <a:lnTo>
                    <a:pt x="267" y="875"/>
                  </a:lnTo>
                  <a:lnTo>
                    <a:pt x="267" y="875"/>
                  </a:lnTo>
                  <a:lnTo>
                    <a:pt x="278" y="873"/>
                  </a:lnTo>
                  <a:lnTo>
                    <a:pt x="302" y="870"/>
                  </a:lnTo>
                  <a:lnTo>
                    <a:pt x="312" y="862"/>
                  </a:lnTo>
                  <a:lnTo>
                    <a:pt x="334" y="843"/>
                  </a:lnTo>
                  <a:lnTo>
                    <a:pt x="334" y="843"/>
                  </a:lnTo>
                  <a:close/>
                  <a:moveTo>
                    <a:pt x="136" y="490"/>
                  </a:moveTo>
                  <a:lnTo>
                    <a:pt x="139" y="485"/>
                  </a:lnTo>
                  <a:lnTo>
                    <a:pt x="144" y="482"/>
                  </a:lnTo>
                  <a:lnTo>
                    <a:pt x="147" y="479"/>
                  </a:lnTo>
                  <a:lnTo>
                    <a:pt x="160" y="487"/>
                  </a:lnTo>
                  <a:lnTo>
                    <a:pt x="165" y="490"/>
                  </a:lnTo>
                  <a:lnTo>
                    <a:pt x="168" y="493"/>
                  </a:lnTo>
                  <a:lnTo>
                    <a:pt x="171" y="498"/>
                  </a:lnTo>
                  <a:lnTo>
                    <a:pt x="173" y="501"/>
                  </a:lnTo>
                  <a:lnTo>
                    <a:pt x="179" y="503"/>
                  </a:lnTo>
                  <a:lnTo>
                    <a:pt x="208" y="514"/>
                  </a:lnTo>
                  <a:lnTo>
                    <a:pt x="216" y="514"/>
                  </a:lnTo>
                  <a:lnTo>
                    <a:pt x="221" y="514"/>
                  </a:lnTo>
                  <a:lnTo>
                    <a:pt x="227" y="511"/>
                  </a:lnTo>
                  <a:lnTo>
                    <a:pt x="229" y="506"/>
                  </a:lnTo>
                  <a:lnTo>
                    <a:pt x="235" y="501"/>
                  </a:lnTo>
                  <a:lnTo>
                    <a:pt x="237" y="501"/>
                  </a:lnTo>
                  <a:lnTo>
                    <a:pt x="240" y="501"/>
                  </a:lnTo>
                  <a:lnTo>
                    <a:pt x="243" y="498"/>
                  </a:lnTo>
                  <a:lnTo>
                    <a:pt x="245" y="493"/>
                  </a:lnTo>
                  <a:lnTo>
                    <a:pt x="245" y="479"/>
                  </a:lnTo>
                  <a:lnTo>
                    <a:pt x="243" y="474"/>
                  </a:lnTo>
                  <a:lnTo>
                    <a:pt x="237" y="471"/>
                  </a:lnTo>
                  <a:lnTo>
                    <a:pt x="232" y="474"/>
                  </a:lnTo>
                  <a:lnTo>
                    <a:pt x="229" y="474"/>
                  </a:lnTo>
                  <a:lnTo>
                    <a:pt x="224" y="471"/>
                  </a:lnTo>
                  <a:lnTo>
                    <a:pt x="221" y="471"/>
                  </a:lnTo>
                  <a:lnTo>
                    <a:pt x="221" y="469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19" y="463"/>
                  </a:lnTo>
                  <a:lnTo>
                    <a:pt x="219" y="463"/>
                  </a:lnTo>
                  <a:lnTo>
                    <a:pt x="219" y="461"/>
                  </a:lnTo>
                  <a:lnTo>
                    <a:pt x="219" y="461"/>
                  </a:lnTo>
                  <a:lnTo>
                    <a:pt x="219" y="458"/>
                  </a:lnTo>
                  <a:lnTo>
                    <a:pt x="235" y="439"/>
                  </a:lnTo>
                  <a:lnTo>
                    <a:pt x="240" y="434"/>
                  </a:lnTo>
                  <a:lnTo>
                    <a:pt x="240" y="429"/>
                  </a:lnTo>
                  <a:lnTo>
                    <a:pt x="240" y="421"/>
                  </a:lnTo>
                  <a:lnTo>
                    <a:pt x="237" y="418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2"/>
                  </a:lnTo>
                  <a:lnTo>
                    <a:pt x="224" y="402"/>
                  </a:lnTo>
                  <a:lnTo>
                    <a:pt x="224" y="402"/>
                  </a:lnTo>
                  <a:lnTo>
                    <a:pt x="221" y="402"/>
                  </a:lnTo>
                  <a:lnTo>
                    <a:pt x="219" y="402"/>
                  </a:lnTo>
                  <a:lnTo>
                    <a:pt x="216" y="402"/>
                  </a:lnTo>
                  <a:lnTo>
                    <a:pt x="216" y="404"/>
                  </a:lnTo>
                  <a:lnTo>
                    <a:pt x="216" y="404"/>
                  </a:lnTo>
                  <a:lnTo>
                    <a:pt x="208" y="410"/>
                  </a:lnTo>
                  <a:lnTo>
                    <a:pt x="203" y="412"/>
                  </a:lnTo>
                  <a:lnTo>
                    <a:pt x="200" y="412"/>
                  </a:lnTo>
                  <a:lnTo>
                    <a:pt x="187" y="412"/>
                  </a:lnTo>
                  <a:lnTo>
                    <a:pt x="168" y="412"/>
                  </a:lnTo>
                  <a:lnTo>
                    <a:pt x="165" y="412"/>
                  </a:lnTo>
                  <a:lnTo>
                    <a:pt x="160" y="412"/>
                  </a:lnTo>
                  <a:lnTo>
                    <a:pt x="160" y="410"/>
                  </a:lnTo>
                  <a:lnTo>
                    <a:pt x="152" y="410"/>
                  </a:lnTo>
                  <a:lnTo>
                    <a:pt x="149" y="407"/>
                  </a:lnTo>
                  <a:lnTo>
                    <a:pt x="149" y="407"/>
                  </a:lnTo>
                  <a:lnTo>
                    <a:pt x="149" y="404"/>
                  </a:lnTo>
                  <a:lnTo>
                    <a:pt x="147" y="391"/>
                  </a:lnTo>
                  <a:lnTo>
                    <a:pt x="141" y="370"/>
                  </a:lnTo>
                  <a:lnTo>
                    <a:pt x="141" y="364"/>
                  </a:lnTo>
                  <a:lnTo>
                    <a:pt x="139" y="348"/>
                  </a:lnTo>
                  <a:lnTo>
                    <a:pt x="139" y="343"/>
                  </a:lnTo>
                  <a:lnTo>
                    <a:pt x="141" y="340"/>
                  </a:lnTo>
                  <a:lnTo>
                    <a:pt x="147" y="335"/>
                  </a:lnTo>
                  <a:lnTo>
                    <a:pt x="152" y="335"/>
                  </a:lnTo>
                  <a:lnTo>
                    <a:pt x="157" y="335"/>
                  </a:lnTo>
                  <a:lnTo>
                    <a:pt x="160" y="335"/>
                  </a:lnTo>
                  <a:lnTo>
                    <a:pt x="168" y="335"/>
                  </a:lnTo>
                  <a:lnTo>
                    <a:pt x="173" y="330"/>
                  </a:lnTo>
                  <a:lnTo>
                    <a:pt x="189" y="313"/>
                  </a:lnTo>
                  <a:lnTo>
                    <a:pt x="197" y="308"/>
                  </a:lnTo>
                  <a:lnTo>
                    <a:pt x="200" y="305"/>
                  </a:lnTo>
                  <a:lnTo>
                    <a:pt x="203" y="303"/>
                  </a:lnTo>
                  <a:lnTo>
                    <a:pt x="208" y="305"/>
                  </a:lnTo>
                  <a:lnTo>
                    <a:pt x="213" y="305"/>
                  </a:lnTo>
                  <a:lnTo>
                    <a:pt x="221" y="305"/>
                  </a:lnTo>
                  <a:lnTo>
                    <a:pt x="248" y="297"/>
                  </a:lnTo>
                  <a:lnTo>
                    <a:pt x="256" y="292"/>
                  </a:lnTo>
                  <a:lnTo>
                    <a:pt x="256" y="292"/>
                  </a:lnTo>
                  <a:lnTo>
                    <a:pt x="251" y="284"/>
                  </a:lnTo>
                  <a:lnTo>
                    <a:pt x="248" y="252"/>
                  </a:lnTo>
                  <a:lnTo>
                    <a:pt x="248" y="241"/>
                  </a:lnTo>
                  <a:lnTo>
                    <a:pt x="256" y="233"/>
                  </a:lnTo>
                  <a:lnTo>
                    <a:pt x="264" y="225"/>
                  </a:lnTo>
                  <a:lnTo>
                    <a:pt x="269" y="217"/>
                  </a:lnTo>
                  <a:lnTo>
                    <a:pt x="267" y="209"/>
                  </a:lnTo>
                  <a:lnTo>
                    <a:pt x="251" y="188"/>
                  </a:lnTo>
                  <a:lnTo>
                    <a:pt x="248" y="177"/>
                  </a:lnTo>
                  <a:lnTo>
                    <a:pt x="251" y="166"/>
                  </a:lnTo>
                  <a:lnTo>
                    <a:pt x="264" y="148"/>
                  </a:lnTo>
                  <a:lnTo>
                    <a:pt x="267" y="140"/>
                  </a:lnTo>
                  <a:lnTo>
                    <a:pt x="269" y="75"/>
                  </a:lnTo>
                  <a:lnTo>
                    <a:pt x="275" y="54"/>
                  </a:lnTo>
                  <a:lnTo>
                    <a:pt x="275" y="41"/>
                  </a:lnTo>
                  <a:lnTo>
                    <a:pt x="272" y="27"/>
                  </a:lnTo>
                  <a:lnTo>
                    <a:pt x="261" y="0"/>
                  </a:lnTo>
                  <a:lnTo>
                    <a:pt x="256" y="0"/>
                  </a:lnTo>
                  <a:lnTo>
                    <a:pt x="224" y="8"/>
                  </a:lnTo>
                  <a:lnTo>
                    <a:pt x="208" y="8"/>
                  </a:lnTo>
                  <a:lnTo>
                    <a:pt x="205" y="14"/>
                  </a:lnTo>
                  <a:lnTo>
                    <a:pt x="195" y="59"/>
                  </a:lnTo>
                  <a:lnTo>
                    <a:pt x="181" y="89"/>
                  </a:lnTo>
                  <a:lnTo>
                    <a:pt x="165" y="118"/>
                  </a:lnTo>
                  <a:lnTo>
                    <a:pt x="171" y="115"/>
                  </a:lnTo>
                  <a:lnTo>
                    <a:pt x="176" y="110"/>
                  </a:lnTo>
                  <a:lnTo>
                    <a:pt x="179" y="105"/>
                  </a:lnTo>
                  <a:lnTo>
                    <a:pt x="181" y="99"/>
                  </a:lnTo>
                  <a:lnTo>
                    <a:pt x="187" y="99"/>
                  </a:lnTo>
                  <a:lnTo>
                    <a:pt x="184" y="113"/>
                  </a:lnTo>
                  <a:lnTo>
                    <a:pt x="179" y="121"/>
                  </a:lnTo>
                  <a:lnTo>
                    <a:pt x="173" y="129"/>
                  </a:lnTo>
                  <a:lnTo>
                    <a:pt x="168" y="137"/>
                  </a:lnTo>
                  <a:lnTo>
                    <a:pt x="141" y="164"/>
                  </a:lnTo>
                  <a:lnTo>
                    <a:pt x="139" y="169"/>
                  </a:lnTo>
                  <a:lnTo>
                    <a:pt x="136" y="182"/>
                  </a:lnTo>
                  <a:lnTo>
                    <a:pt x="131" y="201"/>
                  </a:lnTo>
                  <a:lnTo>
                    <a:pt x="131" y="212"/>
                  </a:lnTo>
                  <a:lnTo>
                    <a:pt x="128" y="214"/>
                  </a:lnTo>
                  <a:lnTo>
                    <a:pt x="123" y="214"/>
                  </a:lnTo>
                  <a:lnTo>
                    <a:pt x="120" y="209"/>
                  </a:lnTo>
                  <a:lnTo>
                    <a:pt x="125" y="196"/>
                  </a:lnTo>
                  <a:lnTo>
                    <a:pt x="131" y="182"/>
                  </a:lnTo>
                  <a:lnTo>
                    <a:pt x="133" y="177"/>
                  </a:lnTo>
                  <a:lnTo>
                    <a:pt x="117" y="190"/>
                  </a:lnTo>
                  <a:lnTo>
                    <a:pt x="82" y="236"/>
                  </a:lnTo>
                  <a:lnTo>
                    <a:pt x="61" y="252"/>
                  </a:lnTo>
                  <a:lnTo>
                    <a:pt x="42" y="257"/>
                  </a:lnTo>
                  <a:lnTo>
                    <a:pt x="40" y="260"/>
                  </a:lnTo>
                  <a:lnTo>
                    <a:pt x="34" y="265"/>
                  </a:lnTo>
                  <a:lnTo>
                    <a:pt x="29" y="268"/>
                  </a:lnTo>
                  <a:lnTo>
                    <a:pt x="21" y="271"/>
                  </a:lnTo>
                  <a:lnTo>
                    <a:pt x="16" y="271"/>
                  </a:lnTo>
                  <a:lnTo>
                    <a:pt x="8" y="276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6" y="305"/>
                  </a:lnTo>
                  <a:lnTo>
                    <a:pt x="21" y="305"/>
                  </a:lnTo>
                  <a:lnTo>
                    <a:pt x="26" y="308"/>
                  </a:lnTo>
                  <a:lnTo>
                    <a:pt x="32" y="308"/>
                  </a:lnTo>
                  <a:lnTo>
                    <a:pt x="34" y="313"/>
                  </a:lnTo>
                  <a:lnTo>
                    <a:pt x="50" y="372"/>
                  </a:lnTo>
                  <a:lnTo>
                    <a:pt x="53" y="386"/>
                  </a:lnTo>
                  <a:lnTo>
                    <a:pt x="56" y="396"/>
                  </a:lnTo>
                  <a:lnTo>
                    <a:pt x="56" y="404"/>
                  </a:lnTo>
                  <a:lnTo>
                    <a:pt x="56" y="407"/>
                  </a:lnTo>
                  <a:lnTo>
                    <a:pt x="58" y="412"/>
                  </a:lnTo>
                  <a:lnTo>
                    <a:pt x="61" y="423"/>
                  </a:lnTo>
                  <a:lnTo>
                    <a:pt x="85" y="447"/>
                  </a:lnTo>
                  <a:lnTo>
                    <a:pt x="90" y="455"/>
                  </a:lnTo>
                  <a:lnTo>
                    <a:pt x="88" y="461"/>
                  </a:lnTo>
                  <a:lnTo>
                    <a:pt x="85" y="466"/>
                  </a:lnTo>
                  <a:lnTo>
                    <a:pt x="82" y="471"/>
                  </a:lnTo>
                  <a:lnTo>
                    <a:pt x="85" y="477"/>
                  </a:lnTo>
                  <a:lnTo>
                    <a:pt x="101" y="493"/>
                  </a:lnTo>
                  <a:lnTo>
                    <a:pt x="115" y="509"/>
                  </a:lnTo>
                  <a:lnTo>
                    <a:pt x="125" y="525"/>
                  </a:lnTo>
                  <a:lnTo>
                    <a:pt x="133" y="506"/>
                  </a:lnTo>
                  <a:lnTo>
                    <a:pt x="136" y="490"/>
                  </a:lnTo>
                  <a:close/>
                </a:path>
              </a:pathLst>
            </a:custGeom>
            <a:solidFill>
              <a:srgbClr val="92D050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A64F4EB5-EBC0-93D1-E2B9-682E3D89F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87488" y="5418138"/>
              <a:ext cx="419100" cy="874713"/>
            </a:xfrm>
            <a:custGeom>
              <a:avLst/>
              <a:gdLst>
                <a:gd name="T0" fmla="*/ 181 w 264"/>
                <a:gd name="T1" fmla="*/ 535 h 551"/>
                <a:gd name="T2" fmla="*/ 197 w 264"/>
                <a:gd name="T3" fmla="*/ 546 h 551"/>
                <a:gd name="T4" fmla="*/ 219 w 264"/>
                <a:gd name="T5" fmla="*/ 522 h 551"/>
                <a:gd name="T6" fmla="*/ 133 w 264"/>
                <a:gd name="T7" fmla="*/ 254 h 551"/>
                <a:gd name="T8" fmla="*/ 133 w 264"/>
                <a:gd name="T9" fmla="*/ 254 h 551"/>
                <a:gd name="T10" fmla="*/ 117 w 264"/>
                <a:gd name="T11" fmla="*/ 252 h 551"/>
                <a:gd name="T12" fmla="*/ 109 w 264"/>
                <a:gd name="T13" fmla="*/ 246 h 551"/>
                <a:gd name="T14" fmla="*/ 112 w 264"/>
                <a:gd name="T15" fmla="*/ 233 h 551"/>
                <a:gd name="T16" fmla="*/ 144 w 264"/>
                <a:gd name="T17" fmla="*/ 233 h 551"/>
                <a:gd name="T18" fmla="*/ 144 w 264"/>
                <a:gd name="T19" fmla="*/ 238 h 551"/>
                <a:gd name="T20" fmla="*/ 168 w 264"/>
                <a:gd name="T21" fmla="*/ 244 h 551"/>
                <a:gd name="T22" fmla="*/ 192 w 264"/>
                <a:gd name="T23" fmla="*/ 209 h 551"/>
                <a:gd name="T24" fmla="*/ 251 w 264"/>
                <a:gd name="T25" fmla="*/ 166 h 551"/>
                <a:gd name="T26" fmla="*/ 235 w 264"/>
                <a:gd name="T27" fmla="*/ 38 h 551"/>
                <a:gd name="T28" fmla="*/ 197 w 264"/>
                <a:gd name="T29" fmla="*/ 21 h 551"/>
                <a:gd name="T30" fmla="*/ 147 w 264"/>
                <a:gd name="T31" fmla="*/ 24 h 551"/>
                <a:gd name="T32" fmla="*/ 117 w 264"/>
                <a:gd name="T33" fmla="*/ 0 h 551"/>
                <a:gd name="T34" fmla="*/ 69 w 264"/>
                <a:gd name="T35" fmla="*/ 13 h 551"/>
                <a:gd name="T36" fmla="*/ 50 w 264"/>
                <a:gd name="T37" fmla="*/ 21 h 551"/>
                <a:gd name="T38" fmla="*/ 18 w 264"/>
                <a:gd name="T39" fmla="*/ 43 h 551"/>
                <a:gd name="T40" fmla="*/ 0 w 264"/>
                <a:gd name="T41" fmla="*/ 51 h 551"/>
                <a:gd name="T42" fmla="*/ 8 w 264"/>
                <a:gd name="T43" fmla="*/ 99 h 551"/>
                <a:gd name="T44" fmla="*/ 13 w 264"/>
                <a:gd name="T45" fmla="*/ 118 h 551"/>
                <a:gd name="T46" fmla="*/ 29 w 264"/>
                <a:gd name="T47" fmla="*/ 120 h 551"/>
                <a:gd name="T48" fmla="*/ 69 w 264"/>
                <a:gd name="T49" fmla="*/ 118 h 551"/>
                <a:gd name="T50" fmla="*/ 80 w 264"/>
                <a:gd name="T51" fmla="*/ 110 h 551"/>
                <a:gd name="T52" fmla="*/ 88 w 264"/>
                <a:gd name="T53" fmla="*/ 110 h 551"/>
                <a:gd name="T54" fmla="*/ 90 w 264"/>
                <a:gd name="T55" fmla="*/ 115 h 551"/>
                <a:gd name="T56" fmla="*/ 101 w 264"/>
                <a:gd name="T57" fmla="*/ 142 h 551"/>
                <a:gd name="T58" fmla="*/ 80 w 264"/>
                <a:gd name="T59" fmla="*/ 169 h 551"/>
                <a:gd name="T60" fmla="*/ 82 w 264"/>
                <a:gd name="T61" fmla="*/ 174 h 551"/>
                <a:gd name="T62" fmla="*/ 90 w 264"/>
                <a:gd name="T63" fmla="*/ 182 h 551"/>
                <a:gd name="T64" fmla="*/ 106 w 264"/>
                <a:gd name="T65" fmla="*/ 187 h 551"/>
                <a:gd name="T66" fmla="*/ 98 w 264"/>
                <a:gd name="T67" fmla="*/ 209 h 551"/>
                <a:gd name="T68" fmla="*/ 82 w 264"/>
                <a:gd name="T69" fmla="*/ 222 h 551"/>
                <a:gd name="T70" fmla="*/ 34 w 264"/>
                <a:gd name="T71" fmla="*/ 209 h 551"/>
                <a:gd name="T72" fmla="*/ 21 w 264"/>
                <a:gd name="T73" fmla="*/ 195 h 551"/>
                <a:gd name="T74" fmla="*/ 24 w 264"/>
                <a:gd name="T75" fmla="*/ 236 h 551"/>
                <a:gd name="T76" fmla="*/ 24 w 264"/>
                <a:gd name="T77" fmla="*/ 252 h 551"/>
                <a:gd name="T78" fmla="*/ 13 w 264"/>
                <a:gd name="T79" fmla="*/ 302 h 551"/>
                <a:gd name="T80" fmla="*/ 58 w 264"/>
                <a:gd name="T81" fmla="*/ 308 h 551"/>
                <a:gd name="T82" fmla="*/ 96 w 264"/>
                <a:gd name="T83" fmla="*/ 308 h 551"/>
                <a:gd name="T84" fmla="*/ 106 w 264"/>
                <a:gd name="T85" fmla="*/ 297 h 551"/>
                <a:gd name="T86" fmla="*/ 109 w 264"/>
                <a:gd name="T87" fmla="*/ 286 h 551"/>
                <a:gd name="T88" fmla="*/ 128 w 264"/>
                <a:gd name="T89" fmla="*/ 265 h 551"/>
                <a:gd name="T90" fmla="*/ 243 w 264"/>
                <a:gd name="T91" fmla="*/ 257 h 551"/>
                <a:gd name="T92" fmla="*/ 200 w 264"/>
                <a:gd name="T93" fmla="*/ 294 h 551"/>
                <a:gd name="T94" fmla="*/ 152 w 264"/>
                <a:gd name="T95" fmla="*/ 308 h 551"/>
                <a:gd name="T96" fmla="*/ 122 w 264"/>
                <a:gd name="T97" fmla="*/ 310 h 551"/>
                <a:gd name="T98" fmla="*/ 125 w 264"/>
                <a:gd name="T99" fmla="*/ 345 h 551"/>
                <a:gd name="T100" fmla="*/ 120 w 264"/>
                <a:gd name="T101" fmla="*/ 409 h 551"/>
                <a:gd name="T102" fmla="*/ 136 w 264"/>
                <a:gd name="T103" fmla="*/ 428 h 551"/>
                <a:gd name="T104" fmla="*/ 205 w 264"/>
                <a:gd name="T105" fmla="*/ 476 h 551"/>
                <a:gd name="T106" fmla="*/ 213 w 264"/>
                <a:gd name="T107" fmla="*/ 452 h 551"/>
                <a:gd name="T108" fmla="*/ 208 w 264"/>
                <a:gd name="T109" fmla="*/ 436 h 551"/>
                <a:gd name="T110" fmla="*/ 203 w 264"/>
                <a:gd name="T111" fmla="*/ 412 h 551"/>
                <a:gd name="T112" fmla="*/ 213 w 264"/>
                <a:gd name="T113" fmla="*/ 404 h 551"/>
                <a:gd name="T114" fmla="*/ 259 w 264"/>
                <a:gd name="T115" fmla="*/ 284 h 551"/>
                <a:gd name="T116" fmla="*/ 264 w 264"/>
                <a:gd name="T117" fmla="*/ 23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4" h="551">
                  <a:moveTo>
                    <a:pt x="213" y="524"/>
                  </a:moveTo>
                  <a:lnTo>
                    <a:pt x="195" y="522"/>
                  </a:lnTo>
                  <a:lnTo>
                    <a:pt x="184" y="519"/>
                  </a:lnTo>
                  <a:lnTo>
                    <a:pt x="181" y="535"/>
                  </a:lnTo>
                  <a:lnTo>
                    <a:pt x="192" y="543"/>
                  </a:lnTo>
                  <a:lnTo>
                    <a:pt x="195" y="551"/>
                  </a:lnTo>
                  <a:lnTo>
                    <a:pt x="195" y="551"/>
                  </a:lnTo>
                  <a:lnTo>
                    <a:pt x="197" y="546"/>
                  </a:lnTo>
                  <a:lnTo>
                    <a:pt x="216" y="535"/>
                  </a:lnTo>
                  <a:lnTo>
                    <a:pt x="219" y="527"/>
                  </a:lnTo>
                  <a:lnTo>
                    <a:pt x="219" y="522"/>
                  </a:lnTo>
                  <a:lnTo>
                    <a:pt x="219" y="522"/>
                  </a:lnTo>
                  <a:lnTo>
                    <a:pt x="213" y="524"/>
                  </a:lnTo>
                  <a:close/>
                  <a:moveTo>
                    <a:pt x="128" y="265"/>
                  </a:moveTo>
                  <a:lnTo>
                    <a:pt x="130" y="262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25" y="254"/>
                  </a:lnTo>
                  <a:lnTo>
                    <a:pt x="122" y="254"/>
                  </a:lnTo>
                  <a:lnTo>
                    <a:pt x="120" y="254"/>
                  </a:lnTo>
                  <a:lnTo>
                    <a:pt x="117" y="252"/>
                  </a:lnTo>
                  <a:lnTo>
                    <a:pt x="117" y="252"/>
                  </a:lnTo>
                  <a:lnTo>
                    <a:pt x="114" y="246"/>
                  </a:lnTo>
                  <a:lnTo>
                    <a:pt x="112" y="246"/>
                  </a:lnTo>
                  <a:lnTo>
                    <a:pt x="109" y="246"/>
                  </a:lnTo>
                  <a:lnTo>
                    <a:pt x="104" y="246"/>
                  </a:lnTo>
                  <a:lnTo>
                    <a:pt x="101" y="244"/>
                  </a:lnTo>
                  <a:lnTo>
                    <a:pt x="104" y="241"/>
                  </a:lnTo>
                  <a:lnTo>
                    <a:pt x="112" y="233"/>
                  </a:lnTo>
                  <a:lnTo>
                    <a:pt x="117" y="228"/>
                  </a:lnTo>
                  <a:lnTo>
                    <a:pt x="120" y="228"/>
                  </a:lnTo>
                  <a:lnTo>
                    <a:pt x="122" y="228"/>
                  </a:lnTo>
                  <a:lnTo>
                    <a:pt x="144" y="233"/>
                  </a:lnTo>
                  <a:lnTo>
                    <a:pt x="147" y="233"/>
                  </a:lnTo>
                  <a:lnTo>
                    <a:pt x="147" y="236"/>
                  </a:lnTo>
                  <a:lnTo>
                    <a:pt x="147" y="238"/>
                  </a:lnTo>
                  <a:lnTo>
                    <a:pt x="144" y="238"/>
                  </a:lnTo>
                  <a:lnTo>
                    <a:pt x="144" y="241"/>
                  </a:lnTo>
                  <a:lnTo>
                    <a:pt x="147" y="244"/>
                  </a:lnTo>
                  <a:lnTo>
                    <a:pt x="152" y="246"/>
                  </a:lnTo>
                  <a:lnTo>
                    <a:pt x="168" y="244"/>
                  </a:lnTo>
                  <a:lnTo>
                    <a:pt x="187" y="230"/>
                  </a:lnTo>
                  <a:lnTo>
                    <a:pt x="187" y="225"/>
                  </a:lnTo>
                  <a:lnTo>
                    <a:pt x="189" y="217"/>
                  </a:lnTo>
                  <a:lnTo>
                    <a:pt x="192" y="209"/>
                  </a:lnTo>
                  <a:lnTo>
                    <a:pt x="200" y="203"/>
                  </a:lnTo>
                  <a:lnTo>
                    <a:pt x="224" y="190"/>
                  </a:lnTo>
                  <a:lnTo>
                    <a:pt x="248" y="166"/>
                  </a:lnTo>
                  <a:lnTo>
                    <a:pt x="251" y="166"/>
                  </a:lnTo>
                  <a:lnTo>
                    <a:pt x="251" y="158"/>
                  </a:lnTo>
                  <a:lnTo>
                    <a:pt x="253" y="94"/>
                  </a:lnTo>
                  <a:lnTo>
                    <a:pt x="240" y="46"/>
                  </a:lnTo>
                  <a:lnTo>
                    <a:pt x="235" y="38"/>
                  </a:lnTo>
                  <a:lnTo>
                    <a:pt x="224" y="35"/>
                  </a:lnTo>
                  <a:lnTo>
                    <a:pt x="211" y="30"/>
                  </a:lnTo>
                  <a:lnTo>
                    <a:pt x="197" y="21"/>
                  </a:lnTo>
                  <a:lnTo>
                    <a:pt x="197" y="21"/>
                  </a:lnTo>
                  <a:lnTo>
                    <a:pt x="171" y="30"/>
                  </a:lnTo>
                  <a:lnTo>
                    <a:pt x="160" y="32"/>
                  </a:lnTo>
                  <a:lnTo>
                    <a:pt x="152" y="30"/>
                  </a:lnTo>
                  <a:lnTo>
                    <a:pt x="147" y="24"/>
                  </a:lnTo>
                  <a:lnTo>
                    <a:pt x="141" y="8"/>
                  </a:lnTo>
                  <a:lnTo>
                    <a:pt x="133" y="5"/>
                  </a:lnTo>
                  <a:lnTo>
                    <a:pt x="120" y="3"/>
                  </a:lnTo>
                  <a:lnTo>
                    <a:pt x="117" y="0"/>
                  </a:lnTo>
                  <a:lnTo>
                    <a:pt x="109" y="5"/>
                  </a:lnTo>
                  <a:lnTo>
                    <a:pt x="82" y="13"/>
                  </a:lnTo>
                  <a:lnTo>
                    <a:pt x="74" y="13"/>
                  </a:lnTo>
                  <a:lnTo>
                    <a:pt x="69" y="13"/>
                  </a:lnTo>
                  <a:lnTo>
                    <a:pt x="64" y="11"/>
                  </a:lnTo>
                  <a:lnTo>
                    <a:pt x="61" y="13"/>
                  </a:lnTo>
                  <a:lnTo>
                    <a:pt x="58" y="16"/>
                  </a:lnTo>
                  <a:lnTo>
                    <a:pt x="50" y="21"/>
                  </a:lnTo>
                  <a:lnTo>
                    <a:pt x="34" y="38"/>
                  </a:lnTo>
                  <a:lnTo>
                    <a:pt x="29" y="43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43"/>
                  </a:lnTo>
                  <a:lnTo>
                    <a:pt x="8" y="43"/>
                  </a:lnTo>
                  <a:lnTo>
                    <a:pt x="2" y="48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72"/>
                  </a:lnTo>
                  <a:lnTo>
                    <a:pt x="2" y="78"/>
                  </a:lnTo>
                  <a:lnTo>
                    <a:pt x="8" y="99"/>
                  </a:lnTo>
                  <a:lnTo>
                    <a:pt x="10" y="112"/>
                  </a:lnTo>
                  <a:lnTo>
                    <a:pt x="10" y="115"/>
                  </a:lnTo>
                  <a:lnTo>
                    <a:pt x="10" y="115"/>
                  </a:lnTo>
                  <a:lnTo>
                    <a:pt x="13" y="118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6" y="120"/>
                  </a:lnTo>
                  <a:lnTo>
                    <a:pt x="29" y="120"/>
                  </a:lnTo>
                  <a:lnTo>
                    <a:pt x="48" y="120"/>
                  </a:lnTo>
                  <a:lnTo>
                    <a:pt x="61" y="120"/>
                  </a:lnTo>
                  <a:lnTo>
                    <a:pt x="64" y="120"/>
                  </a:lnTo>
                  <a:lnTo>
                    <a:pt x="69" y="118"/>
                  </a:lnTo>
                  <a:lnTo>
                    <a:pt x="77" y="112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80" y="110"/>
                  </a:lnTo>
                  <a:lnTo>
                    <a:pt x="82" y="110"/>
                  </a:lnTo>
                  <a:lnTo>
                    <a:pt x="85" y="110"/>
                  </a:lnTo>
                  <a:lnTo>
                    <a:pt x="85" y="110"/>
                  </a:lnTo>
                  <a:lnTo>
                    <a:pt x="88" y="110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90" y="115"/>
                  </a:lnTo>
                  <a:lnTo>
                    <a:pt x="98" y="126"/>
                  </a:lnTo>
                  <a:lnTo>
                    <a:pt x="101" y="129"/>
                  </a:lnTo>
                  <a:lnTo>
                    <a:pt x="101" y="137"/>
                  </a:lnTo>
                  <a:lnTo>
                    <a:pt x="101" y="142"/>
                  </a:lnTo>
                  <a:lnTo>
                    <a:pt x="96" y="147"/>
                  </a:lnTo>
                  <a:lnTo>
                    <a:pt x="80" y="166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7"/>
                  </a:lnTo>
                  <a:lnTo>
                    <a:pt x="82" y="179"/>
                  </a:lnTo>
                  <a:lnTo>
                    <a:pt x="85" y="179"/>
                  </a:lnTo>
                  <a:lnTo>
                    <a:pt x="90" y="182"/>
                  </a:lnTo>
                  <a:lnTo>
                    <a:pt x="93" y="182"/>
                  </a:lnTo>
                  <a:lnTo>
                    <a:pt x="98" y="179"/>
                  </a:lnTo>
                  <a:lnTo>
                    <a:pt x="104" y="182"/>
                  </a:lnTo>
                  <a:lnTo>
                    <a:pt x="106" y="187"/>
                  </a:lnTo>
                  <a:lnTo>
                    <a:pt x="106" y="201"/>
                  </a:lnTo>
                  <a:lnTo>
                    <a:pt x="104" y="206"/>
                  </a:lnTo>
                  <a:lnTo>
                    <a:pt x="101" y="209"/>
                  </a:lnTo>
                  <a:lnTo>
                    <a:pt x="98" y="209"/>
                  </a:lnTo>
                  <a:lnTo>
                    <a:pt x="96" y="209"/>
                  </a:lnTo>
                  <a:lnTo>
                    <a:pt x="90" y="214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2"/>
                  </a:lnTo>
                  <a:lnTo>
                    <a:pt x="69" y="222"/>
                  </a:lnTo>
                  <a:lnTo>
                    <a:pt x="40" y="211"/>
                  </a:lnTo>
                  <a:lnTo>
                    <a:pt x="34" y="209"/>
                  </a:lnTo>
                  <a:lnTo>
                    <a:pt x="32" y="206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1" y="195"/>
                  </a:lnTo>
                  <a:lnTo>
                    <a:pt x="10" y="230"/>
                  </a:lnTo>
                  <a:lnTo>
                    <a:pt x="18" y="233"/>
                  </a:lnTo>
                  <a:lnTo>
                    <a:pt x="21" y="236"/>
                  </a:lnTo>
                  <a:lnTo>
                    <a:pt x="24" y="236"/>
                  </a:lnTo>
                  <a:lnTo>
                    <a:pt x="24" y="238"/>
                  </a:lnTo>
                  <a:lnTo>
                    <a:pt x="24" y="241"/>
                  </a:lnTo>
                  <a:lnTo>
                    <a:pt x="26" y="244"/>
                  </a:lnTo>
                  <a:lnTo>
                    <a:pt x="24" y="252"/>
                  </a:lnTo>
                  <a:lnTo>
                    <a:pt x="8" y="265"/>
                  </a:lnTo>
                  <a:lnTo>
                    <a:pt x="13" y="284"/>
                  </a:lnTo>
                  <a:lnTo>
                    <a:pt x="13" y="289"/>
                  </a:lnTo>
                  <a:lnTo>
                    <a:pt x="13" y="302"/>
                  </a:lnTo>
                  <a:lnTo>
                    <a:pt x="37" y="305"/>
                  </a:lnTo>
                  <a:lnTo>
                    <a:pt x="45" y="308"/>
                  </a:lnTo>
                  <a:lnTo>
                    <a:pt x="53" y="308"/>
                  </a:lnTo>
                  <a:lnTo>
                    <a:pt x="58" y="308"/>
                  </a:lnTo>
                  <a:lnTo>
                    <a:pt x="64" y="305"/>
                  </a:lnTo>
                  <a:lnTo>
                    <a:pt x="72" y="305"/>
                  </a:lnTo>
                  <a:lnTo>
                    <a:pt x="90" y="308"/>
                  </a:lnTo>
                  <a:lnTo>
                    <a:pt x="96" y="308"/>
                  </a:lnTo>
                  <a:lnTo>
                    <a:pt x="101" y="305"/>
                  </a:lnTo>
                  <a:lnTo>
                    <a:pt x="101" y="302"/>
                  </a:lnTo>
                  <a:lnTo>
                    <a:pt x="104" y="300"/>
                  </a:lnTo>
                  <a:lnTo>
                    <a:pt x="106" y="297"/>
                  </a:lnTo>
                  <a:lnTo>
                    <a:pt x="109" y="297"/>
                  </a:lnTo>
                  <a:lnTo>
                    <a:pt x="109" y="294"/>
                  </a:lnTo>
                  <a:lnTo>
                    <a:pt x="109" y="289"/>
                  </a:lnTo>
                  <a:lnTo>
                    <a:pt x="109" y="286"/>
                  </a:lnTo>
                  <a:lnTo>
                    <a:pt x="112" y="281"/>
                  </a:lnTo>
                  <a:lnTo>
                    <a:pt x="114" y="276"/>
                  </a:lnTo>
                  <a:lnTo>
                    <a:pt x="122" y="270"/>
                  </a:lnTo>
                  <a:lnTo>
                    <a:pt x="128" y="265"/>
                  </a:lnTo>
                  <a:close/>
                  <a:moveTo>
                    <a:pt x="264" y="236"/>
                  </a:moveTo>
                  <a:lnTo>
                    <a:pt x="261" y="236"/>
                  </a:lnTo>
                  <a:lnTo>
                    <a:pt x="245" y="249"/>
                  </a:lnTo>
                  <a:lnTo>
                    <a:pt x="243" y="257"/>
                  </a:lnTo>
                  <a:lnTo>
                    <a:pt x="237" y="276"/>
                  </a:lnTo>
                  <a:lnTo>
                    <a:pt x="221" y="284"/>
                  </a:lnTo>
                  <a:lnTo>
                    <a:pt x="205" y="289"/>
                  </a:lnTo>
                  <a:lnTo>
                    <a:pt x="200" y="294"/>
                  </a:lnTo>
                  <a:lnTo>
                    <a:pt x="181" y="308"/>
                  </a:lnTo>
                  <a:lnTo>
                    <a:pt x="171" y="313"/>
                  </a:lnTo>
                  <a:lnTo>
                    <a:pt x="160" y="310"/>
                  </a:lnTo>
                  <a:lnTo>
                    <a:pt x="152" y="308"/>
                  </a:lnTo>
                  <a:lnTo>
                    <a:pt x="152" y="302"/>
                  </a:lnTo>
                  <a:lnTo>
                    <a:pt x="144" y="305"/>
                  </a:lnTo>
                  <a:lnTo>
                    <a:pt x="125" y="308"/>
                  </a:lnTo>
                  <a:lnTo>
                    <a:pt x="122" y="310"/>
                  </a:lnTo>
                  <a:lnTo>
                    <a:pt x="122" y="316"/>
                  </a:lnTo>
                  <a:lnTo>
                    <a:pt x="125" y="329"/>
                  </a:lnTo>
                  <a:lnTo>
                    <a:pt x="125" y="337"/>
                  </a:lnTo>
                  <a:lnTo>
                    <a:pt x="125" y="345"/>
                  </a:lnTo>
                  <a:lnTo>
                    <a:pt x="117" y="391"/>
                  </a:lnTo>
                  <a:lnTo>
                    <a:pt x="117" y="399"/>
                  </a:lnTo>
                  <a:lnTo>
                    <a:pt x="117" y="404"/>
                  </a:lnTo>
                  <a:lnTo>
                    <a:pt x="120" y="409"/>
                  </a:lnTo>
                  <a:lnTo>
                    <a:pt x="122" y="415"/>
                  </a:lnTo>
                  <a:lnTo>
                    <a:pt x="125" y="423"/>
                  </a:lnTo>
                  <a:lnTo>
                    <a:pt x="133" y="425"/>
                  </a:lnTo>
                  <a:lnTo>
                    <a:pt x="136" y="428"/>
                  </a:lnTo>
                  <a:lnTo>
                    <a:pt x="181" y="476"/>
                  </a:lnTo>
                  <a:lnTo>
                    <a:pt x="192" y="503"/>
                  </a:lnTo>
                  <a:lnTo>
                    <a:pt x="200" y="495"/>
                  </a:lnTo>
                  <a:lnTo>
                    <a:pt x="205" y="476"/>
                  </a:lnTo>
                  <a:lnTo>
                    <a:pt x="208" y="474"/>
                  </a:lnTo>
                  <a:lnTo>
                    <a:pt x="211" y="468"/>
                  </a:lnTo>
                  <a:lnTo>
                    <a:pt x="213" y="458"/>
                  </a:lnTo>
                  <a:lnTo>
                    <a:pt x="213" y="452"/>
                  </a:lnTo>
                  <a:lnTo>
                    <a:pt x="213" y="447"/>
                  </a:lnTo>
                  <a:lnTo>
                    <a:pt x="213" y="444"/>
                  </a:lnTo>
                  <a:lnTo>
                    <a:pt x="211" y="442"/>
                  </a:lnTo>
                  <a:lnTo>
                    <a:pt x="208" y="436"/>
                  </a:lnTo>
                  <a:lnTo>
                    <a:pt x="208" y="425"/>
                  </a:lnTo>
                  <a:lnTo>
                    <a:pt x="205" y="420"/>
                  </a:lnTo>
                  <a:lnTo>
                    <a:pt x="205" y="415"/>
                  </a:lnTo>
                  <a:lnTo>
                    <a:pt x="203" y="412"/>
                  </a:lnTo>
                  <a:lnTo>
                    <a:pt x="200" y="409"/>
                  </a:lnTo>
                  <a:lnTo>
                    <a:pt x="200" y="407"/>
                  </a:lnTo>
                  <a:lnTo>
                    <a:pt x="208" y="404"/>
                  </a:lnTo>
                  <a:lnTo>
                    <a:pt x="213" y="404"/>
                  </a:lnTo>
                  <a:lnTo>
                    <a:pt x="245" y="412"/>
                  </a:lnTo>
                  <a:lnTo>
                    <a:pt x="251" y="415"/>
                  </a:lnTo>
                  <a:lnTo>
                    <a:pt x="251" y="316"/>
                  </a:lnTo>
                  <a:lnTo>
                    <a:pt x="259" y="284"/>
                  </a:lnTo>
                  <a:lnTo>
                    <a:pt x="259" y="262"/>
                  </a:lnTo>
                  <a:lnTo>
                    <a:pt x="261" y="249"/>
                  </a:lnTo>
                  <a:lnTo>
                    <a:pt x="264" y="241"/>
                  </a:lnTo>
                  <a:lnTo>
                    <a:pt x="264" y="2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A990EA8-E1EE-0AC8-3190-644CD5315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73076" y="5808663"/>
              <a:ext cx="1217613" cy="790575"/>
            </a:xfrm>
            <a:custGeom>
              <a:avLst/>
              <a:gdLst>
                <a:gd name="T0" fmla="*/ 136 w 767"/>
                <a:gd name="T1" fmla="*/ 54 h 498"/>
                <a:gd name="T2" fmla="*/ 147 w 767"/>
                <a:gd name="T3" fmla="*/ 48 h 498"/>
                <a:gd name="T4" fmla="*/ 150 w 767"/>
                <a:gd name="T5" fmla="*/ 54 h 498"/>
                <a:gd name="T6" fmla="*/ 118 w 767"/>
                <a:gd name="T7" fmla="*/ 59 h 498"/>
                <a:gd name="T8" fmla="*/ 142 w 767"/>
                <a:gd name="T9" fmla="*/ 62 h 498"/>
                <a:gd name="T10" fmla="*/ 152 w 767"/>
                <a:gd name="T11" fmla="*/ 54 h 498"/>
                <a:gd name="T12" fmla="*/ 139 w 767"/>
                <a:gd name="T13" fmla="*/ 80 h 498"/>
                <a:gd name="T14" fmla="*/ 142 w 767"/>
                <a:gd name="T15" fmla="*/ 51 h 498"/>
                <a:gd name="T16" fmla="*/ 139 w 767"/>
                <a:gd name="T17" fmla="*/ 56 h 498"/>
                <a:gd name="T18" fmla="*/ 139 w 767"/>
                <a:gd name="T19" fmla="*/ 48 h 498"/>
                <a:gd name="T20" fmla="*/ 144 w 767"/>
                <a:gd name="T21" fmla="*/ 59 h 498"/>
                <a:gd name="T22" fmla="*/ 123 w 767"/>
                <a:gd name="T23" fmla="*/ 75 h 498"/>
                <a:gd name="T24" fmla="*/ 126 w 767"/>
                <a:gd name="T25" fmla="*/ 70 h 498"/>
                <a:gd name="T26" fmla="*/ 128 w 767"/>
                <a:gd name="T27" fmla="*/ 137 h 498"/>
                <a:gd name="T28" fmla="*/ 112 w 767"/>
                <a:gd name="T29" fmla="*/ 150 h 498"/>
                <a:gd name="T30" fmla="*/ 123 w 767"/>
                <a:gd name="T31" fmla="*/ 142 h 498"/>
                <a:gd name="T32" fmla="*/ 123 w 767"/>
                <a:gd name="T33" fmla="*/ 131 h 498"/>
                <a:gd name="T34" fmla="*/ 118 w 767"/>
                <a:gd name="T35" fmla="*/ 126 h 498"/>
                <a:gd name="T36" fmla="*/ 107 w 767"/>
                <a:gd name="T37" fmla="*/ 134 h 498"/>
                <a:gd name="T38" fmla="*/ 112 w 767"/>
                <a:gd name="T39" fmla="*/ 139 h 498"/>
                <a:gd name="T40" fmla="*/ 118 w 767"/>
                <a:gd name="T41" fmla="*/ 139 h 498"/>
                <a:gd name="T42" fmla="*/ 123 w 767"/>
                <a:gd name="T43" fmla="*/ 70 h 498"/>
                <a:gd name="T44" fmla="*/ 150 w 767"/>
                <a:gd name="T45" fmla="*/ 72 h 498"/>
                <a:gd name="T46" fmla="*/ 123 w 767"/>
                <a:gd name="T47" fmla="*/ 89 h 498"/>
                <a:gd name="T48" fmla="*/ 118 w 767"/>
                <a:gd name="T49" fmla="*/ 70 h 498"/>
                <a:gd name="T50" fmla="*/ 115 w 767"/>
                <a:gd name="T51" fmla="*/ 78 h 498"/>
                <a:gd name="T52" fmla="*/ 126 w 767"/>
                <a:gd name="T53" fmla="*/ 75 h 498"/>
                <a:gd name="T54" fmla="*/ 128 w 767"/>
                <a:gd name="T55" fmla="*/ 72 h 498"/>
                <a:gd name="T56" fmla="*/ 123 w 767"/>
                <a:gd name="T57" fmla="*/ 70 h 498"/>
                <a:gd name="T58" fmla="*/ 120 w 767"/>
                <a:gd name="T59" fmla="*/ 62 h 498"/>
                <a:gd name="T60" fmla="*/ 136 w 767"/>
                <a:gd name="T61" fmla="*/ 75 h 498"/>
                <a:gd name="T62" fmla="*/ 136 w 767"/>
                <a:gd name="T63" fmla="*/ 75 h 498"/>
                <a:gd name="T64" fmla="*/ 142 w 767"/>
                <a:gd name="T65" fmla="*/ 80 h 498"/>
                <a:gd name="T66" fmla="*/ 142 w 767"/>
                <a:gd name="T67" fmla="*/ 43 h 498"/>
                <a:gd name="T68" fmla="*/ 136 w 767"/>
                <a:gd name="T69" fmla="*/ 51 h 498"/>
                <a:gd name="T70" fmla="*/ 160 w 767"/>
                <a:gd name="T71" fmla="*/ 62 h 498"/>
                <a:gd name="T72" fmla="*/ 139 w 767"/>
                <a:gd name="T73" fmla="*/ 80 h 498"/>
                <a:gd name="T74" fmla="*/ 67 w 767"/>
                <a:gd name="T75" fmla="*/ 185 h 498"/>
                <a:gd name="T76" fmla="*/ 123 w 767"/>
                <a:gd name="T77" fmla="*/ 121 h 498"/>
                <a:gd name="T78" fmla="*/ 235 w 767"/>
                <a:gd name="T79" fmla="*/ 46 h 498"/>
                <a:gd name="T80" fmla="*/ 45 w 767"/>
                <a:gd name="T81" fmla="*/ 217 h 498"/>
                <a:gd name="T82" fmla="*/ 40 w 767"/>
                <a:gd name="T83" fmla="*/ 225 h 498"/>
                <a:gd name="T84" fmla="*/ 29 w 767"/>
                <a:gd name="T85" fmla="*/ 214 h 498"/>
                <a:gd name="T86" fmla="*/ 29 w 767"/>
                <a:gd name="T87" fmla="*/ 209 h 498"/>
                <a:gd name="T88" fmla="*/ 13 w 767"/>
                <a:gd name="T89" fmla="*/ 204 h 498"/>
                <a:gd name="T90" fmla="*/ 16 w 767"/>
                <a:gd name="T91" fmla="*/ 214 h 498"/>
                <a:gd name="T92" fmla="*/ 21 w 767"/>
                <a:gd name="T93" fmla="*/ 220 h 498"/>
                <a:gd name="T94" fmla="*/ 19 w 767"/>
                <a:gd name="T95" fmla="*/ 233 h 498"/>
                <a:gd name="T96" fmla="*/ 5 w 767"/>
                <a:gd name="T97" fmla="*/ 204 h 498"/>
                <a:gd name="T98" fmla="*/ 19 w 767"/>
                <a:gd name="T99" fmla="*/ 238 h 498"/>
                <a:gd name="T100" fmla="*/ 120 w 767"/>
                <a:gd name="T101" fmla="*/ 59 h 498"/>
                <a:gd name="T102" fmla="*/ 110 w 767"/>
                <a:gd name="T103" fmla="*/ 72 h 498"/>
                <a:gd name="T104" fmla="*/ 136 w 767"/>
                <a:gd name="T105" fmla="*/ 43 h 498"/>
                <a:gd name="T106" fmla="*/ 136 w 767"/>
                <a:gd name="T107" fmla="*/ 46 h 498"/>
                <a:gd name="T108" fmla="*/ 134 w 767"/>
                <a:gd name="T109" fmla="*/ 64 h 498"/>
                <a:gd name="T110" fmla="*/ 139 w 767"/>
                <a:gd name="T111" fmla="*/ 64 h 498"/>
                <a:gd name="T112" fmla="*/ 142 w 767"/>
                <a:gd name="T113" fmla="*/ 56 h 498"/>
                <a:gd name="T114" fmla="*/ 136 w 767"/>
                <a:gd name="T115" fmla="*/ 54 h 498"/>
                <a:gd name="T116" fmla="*/ 142 w 767"/>
                <a:gd name="T117" fmla="*/ 59 h 498"/>
                <a:gd name="T118" fmla="*/ 147 w 767"/>
                <a:gd name="T119" fmla="*/ 62 h 498"/>
                <a:gd name="T120" fmla="*/ 144 w 767"/>
                <a:gd name="T121" fmla="*/ 48 h 498"/>
                <a:gd name="T122" fmla="*/ 142 w 767"/>
                <a:gd name="T123" fmla="*/ 64 h 498"/>
                <a:gd name="T124" fmla="*/ 144 w 767"/>
                <a:gd name="T125" fmla="*/ 7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" h="498">
                  <a:moveTo>
                    <a:pt x="767" y="337"/>
                  </a:moveTo>
                  <a:lnTo>
                    <a:pt x="727" y="340"/>
                  </a:lnTo>
                  <a:lnTo>
                    <a:pt x="711" y="375"/>
                  </a:lnTo>
                  <a:lnTo>
                    <a:pt x="708" y="388"/>
                  </a:lnTo>
                  <a:lnTo>
                    <a:pt x="708" y="399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21" y="404"/>
                  </a:lnTo>
                  <a:lnTo>
                    <a:pt x="735" y="399"/>
                  </a:lnTo>
                  <a:lnTo>
                    <a:pt x="740" y="394"/>
                  </a:lnTo>
                  <a:lnTo>
                    <a:pt x="743" y="380"/>
                  </a:lnTo>
                  <a:lnTo>
                    <a:pt x="759" y="364"/>
                  </a:lnTo>
                  <a:lnTo>
                    <a:pt x="767" y="337"/>
                  </a:lnTo>
                  <a:lnTo>
                    <a:pt x="767" y="337"/>
                  </a:lnTo>
                  <a:lnTo>
                    <a:pt x="767" y="337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5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4" y="78"/>
                  </a:lnTo>
                  <a:close/>
                  <a:moveTo>
                    <a:pt x="131" y="59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26" y="59"/>
                  </a:moveTo>
                  <a:lnTo>
                    <a:pt x="126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59"/>
                  </a:lnTo>
                  <a:lnTo>
                    <a:pt x="126" y="59"/>
                  </a:lnTo>
                  <a:close/>
                  <a:moveTo>
                    <a:pt x="139" y="48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8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6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44" y="80"/>
                  </a:moveTo>
                  <a:lnTo>
                    <a:pt x="147" y="80"/>
                  </a:lnTo>
                  <a:lnTo>
                    <a:pt x="147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0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1" y="75"/>
                  </a:lnTo>
                  <a:close/>
                  <a:moveTo>
                    <a:pt x="139" y="43"/>
                  </a:moveTo>
                  <a:lnTo>
                    <a:pt x="136" y="43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6"/>
                  </a:lnTo>
                  <a:lnTo>
                    <a:pt x="139" y="43"/>
                  </a:lnTo>
                  <a:close/>
                  <a:moveTo>
                    <a:pt x="150" y="54"/>
                  </a:move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1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close/>
                  <a:moveTo>
                    <a:pt x="118" y="56"/>
                  </a:move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18" y="56"/>
                  </a:lnTo>
                  <a:lnTo>
                    <a:pt x="118" y="56"/>
                  </a:lnTo>
                  <a:close/>
                  <a:moveTo>
                    <a:pt x="118" y="64"/>
                  </a:move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18" y="64"/>
                  </a:lnTo>
                  <a:close/>
                  <a:moveTo>
                    <a:pt x="118" y="59"/>
                  </a:moveTo>
                  <a:lnTo>
                    <a:pt x="118" y="62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18" y="59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23" y="59"/>
                  </a:moveTo>
                  <a:lnTo>
                    <a:pt x="123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62"/>
                  </a:lnTo>
                  <a:close/>
                  <a:moveTo>
                    <a:pt x="150" y="56"/>
                  </a:move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58" y="51"/>
                  </a:moveTo>
                  <a:lnTo>
                    <a:pt x="158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1"/>
                  </a:lnTo>
                  <a:lnTo>
                    <a:pt x="158" y="51"/>
                  </a:lnTo>
                  <a:close/>
                  <a:moveTo>
                    <a:pt x="158" y="56"/>
                  </a:move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62"/>
                  </a:lnTo>
                  <a:lnTo>
                    <a:pt x="155" y="62"/>
                  </a:lnTo>
                  <a:lnTo>
                    <a:pt x="155" y="59"/>
                  </a:lnTo>
                  <a:lnTo>
                    <a:pt x="155" y="59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close/>
                  <a:moveTo>
                    <a:pt x="152" y="56"/>
                  </a:move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6"/>
                  </a:lnTo>
                  <a:lnTo>
                    <a:pt x="152" y="56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7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62"/>
                  </a:lnTo>
                  <a:lnTo>
                    <a:pt x="139" y="59"/>
                  </a:lnTo>
                  <a:close/>
                  <a:moveTo>
                    <a:pt x="136" y="59"/>
                  </a:move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6" y="59"/>
                  </a:lnTo>
                  <a:close/>
                  <a:moveTo>
                    <a:pt x="136" y="67"/>
                  </a:move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39" y="54"/>
                  </a:move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4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9" y="59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6" y="64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7" y="54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39" y="51"/>
                  </a:moveTo>
                  <a:lnTo>
                    <a:pt x="139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42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2" y="51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9" y="62"/>
                  </a:lnTo>
                  <a:close/>
                  <a:moveTo>
                    <a:pt x="136" y="62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4" y="54"/>
                  </a:move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close/>
                  <a:moveTo>
                    <a:pt x="155" y="46"/>
                  </a:move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5" y="46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6"/>
                  </a:lnTo>
                  <a:lnTo>
                    <a:pt x="155" y="46"/>
                  </a:lnTo>
                  <a:lnTo>
                    <a:pt x="155" y="46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6" y="75"/>
                  </a:lnTo>
                  <a:close/>
                  <a:moveTo>
                    <a:pt x="126" y="70"/>
                  </a:move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close/>
                  <a:moveTo>
                    <a:pt x="123" y="72"/>
                  </a:move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3" y="70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8" y="70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2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6" y="62"/>
                  </a:move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8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8" y="137"/>
                  </a:move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4"/>
                  </a:lnTo>
                  <a:lnTo>
                    <a:pt x="128" y="131"/>
                  </a:lnTo>
                  <a:lnTo>
                    <a:pt x="128" y="129"/>
                  </a:lnTo>
                  <a:lnTo>
                    <a:pt x="128" y="126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9"/>
                  </a:lnTo>
                  <a:lnTo>
                    <a:pt x="128" y="129"/>
                  </a:lnTo>
                  <a:lnTo>
                    <a:pt x="128" y="131"/>
                  </a:lnTo>
                  <a:lnTo>
                    <a:pt x="128" y="131"/>
                  </a:lnTo>
                  <a:lnTo>
                    <a:pt x="128" y="134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close/>
                  <a:moveTo>
                    <a:pt x="120" y="153"/>
                  </a:moveTo>
                  <a:lnTo>
                    <a:pt x="120" y="153"/>
                  </a:lnTo>
                  <a:lnTo>
                    <a:pt x="120" y="153"/>
                  </a:lnTo>
                  <a:lnTo>
                    <a:pt x="120" y="150"/>
                  </a:lnTo>
                  <a:lnTo>
                    <a:pt x="123" y="150"/>
                  </a:lnTo>
                  <a:lnTo>
                    <a:pt x="123" y="150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18" y="153"/>
                  </a:lnTo>
                  <a:lnTo>
                    <a:pt x="118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close/>
                  <a:moveTo>
                    <a:pt x="118" y="150"/>
                  </a:move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5" y="150"/>
                  </a:lnTo>
                  <a:lnTo>
                    <a:pt x="115" y="150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0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07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10" y="150"/>
                  </a:lnTo>
                  <a:lnTo>
                    <a:pt x="110" y="153"/>
                  </a:lnTo>
                  <a:lnTo>
                    <a:pt x="112" y="153"/>
                  </a:lnTo>
                  <a:lnTo>
                    <a:pt x="115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close/>
                  <a:moveTo>
                    <a:pt x="126" y="147"/>
                  </a:moveTo>
                  <a:lnTo>
                    <a:pt x="126" y="147"/>
                  </a:lnTo>
                  <a:lnTo>
                    <a:pt x="126" y="147"/>
                  </a:lnTo>
                  <a:lnTo>
                    <a:pt x="126" y="147"/>
                  </a:lnTo>
                  <a:lnTo>
                    <a:pt x="128" y="147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39"/>
                  </a:lnTo>
                  <a:lnTo>
                    <a:pt x="120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7"/>
                  </a:lnTo>
                  <a:lnTo>
                    <a:pt x="120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3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3" y="131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8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8" y="134"/>
                  </a:lnTo>
                  <a:lnTo>
                    <a:pt x="120" y="134"/>
                  </a:lnTo>
                  <a:lnTo>
                    <a:pt x="120" y="131"/>
                  </a:lnTo>
                  <a:lnTo>
                    <a:pt x="123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3" y="131"/>
                  </a:lnTo>
                  <a:lnTo>
                    <a:pt x="120" y="131"/>
                  </a:lnTo>
                  <a:lnTo>
                    <a:pt x="118" y="131"/>
                  </a:lnTo>
                  <a:lnTo>
                    <a:pt x="118" y="134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4"/>
                  </a:lnTo>
                  <a:lnTo>
                    <a:pt x="118" y="134"/>
                  </a:lnTo>
                  <a:lnTo>
                    <a:pt x="118" y="131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18" y="131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1"/>
                  </a:lnTo>
                  <a:lnTo>
                    <a:pt x="118" y="129"/>
                  </a:lnTo>
                  <a:lnTo>
                    <a:pt x="118" y="129"/>
                  </a:lnTo>
                  <a:lnTo>
                    <a:pt x="118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18" y="126"/>
                  </a:lnTo>
                  <a:lnTo>
                    <a:pt x="118" y="129"/>
                  </a:lnTo>
                  <a:lnTo>
                    <a:pt x="115" y="129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1"/>
                  </a:lnTo>
                  <a:lnTo>
                    <a:pt x="115" y="131"/>
                  </a:lnTo>
                  <a:lnTo>
                    <a:pt x="115" y="129"/>
                  </a:lnTo>
                  <a:lnTo>
                    <a:pt x="115" y="126"/>
                  </a:lnTo>
                  <a:lnTo>
                    <a:pt x="118" y="126"/>
                  </a:lnTo>
                  <a:lnTo>
                    <a:pt x="118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29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0" y="137"/>
                  </a:lnTo>
                  <a:lnTo>
                    <a:pt x="107" y="137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7" y="139"/>
                  </a:lnTo>
                  <a:lnTo>
                    <a:pt x="107" y="137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7"/>
                  </a:lnTo>
                  <a:lnTo>
                    <a:pt x="107" y="139"/>
                  </a:lnTo>
                  <a:lnTo>
                    <a:pt x="107" y="142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7" y="145"/>
                  </a:lnTo>
                  <a:lnTo>
                    <a:pt x="107" y="142"/>
                  </a:lnTo>
                  <a:lnTo>
                    <a:pt x="107" y="142"/>
                  </a:lnTo>
                  <a:lnTo>
                    <a:pt x="110" y="139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2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10" y="147"/>
                  </a:lnTo>
                  <a:lnTo>
                    <a:pt x="110" y="145"/>
                  </a:lnTo>
                  <a:lnTo>
                    <a:pt x="110" y="14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2" y="139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42"/>
                  </a:lnTo>
                  <a:lnTo>
                    <a:pt x="110" y="142"/>
                  </a:lnTo>
                  <a:lnTo>
                    <a:pt x="110" y="145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5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2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2" y="142"/>
                  </a:lnTo>
                  <a:lnTo>
                    <a:pt x="112" y="145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5" y="145"/>
                  </a:lnTo>
                  <a:lnTo>
                    <a:pt x="115" y="145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8" y="147"/>
                  </a:lnTo>
                  <a:lnTo>
                    <a:pt x="118" y="145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20" y="142"/>
                  </a:lnTo>
                  <a:lnTo>
                    <a:pt x="120" y="142"/>
                  </a:lnTo>
                  <a:lnTo>
                    <a:pt x="120" y="145"/>
                  </a:lnTo>
                  <a:lnTo>
                    <a:pt x="126" y="147"/>
                  </a:lnTo>
                  <a:lnTo>
                    <a:pt x="126" y="147"/>
                  </a:lnTo>
                  <a:close/>
                  <a:moveTo>
                    <a:pt x="131" y="139"/>
                  </a:move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4" y="139"/>
                  </a:lnTo>
                  <a:lnTo>
                    <a:pt x="134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9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52" y="40"/>
                  </a:move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60" y="51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60" y="56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6"/>
                  </a:lnTo>
                  <a:lnTo>
                    <a:pt x="160" y="56"/>
                  </a:lnTo>
                  <a:lnTo>
                    <a:pt x="160" y="54"/>
                  </a:lnTo>
                  <a:lnTo>
                    <a:pt x="160" y="51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3"/>
                  </a:lnTo>
                  <a:lnTo>
                    <a:pt x="155" y="43"/>
                  </a:lnTo>
                  <a:lnTo>
                    <a:pt x="152" y="40"/>
                  </a:lnTo>
                  <a:close/>
                  <a:moveTo>
                    <a:pt x="150" y="70"/>
                  </a:moveTo>
                  <a:lnTo>
                    <a:pt x="150" y="70"/>
                  </a:lnTo>
                  <a:lnTo>
                    <a:pt x="152" y="70"/>
                  </a:lnTo>
                  <a:lnTo>
                    <a:pt x="152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2"/>
                  </a:lnTo>
                  <a:lnTo>
                    <a:pt x="152" y="62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5" y="64"/>
                  </a:lnTo>
                  <a:lnTo>
                    <a:pt x="152" y="6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0"/>
                  </a:lnTo>
                  <a:close/>
                  <a:moveTo>
                    <a:pt x="126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3" y="67"/>
                  </a:moveTo>
                  <a:lnTo>
                    <a:pt x="123" y="67"/>
                  </a:lnTo>
                  <a:lnTo>
                    <a:pt x="123" y="67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close/>
                  <a:moveTo>
                    <a:pt x="123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close/>
                  <a:moveTo>
                    <a:pt x="134" y="91"/>
                  </a:move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4" y="89"/>
                  </a:lnTo>
                  <a:lnTo>
                    <a:pt x="134" y="91"/>
                  </a:lnTo>
                  <a:lnTo>
                    <a:pt x="131" y="89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3" y="89"/>
                  </a:lnTo>
                  <a:lnTo>
                    <a:pt x="123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6"/>
                  </a:lnTo>
                  <a:lnTo>
                    <a:pt x="118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23" y="89"/>
                  </a:lnTo>
                  <a:lnTo>
                    <a:pt x="123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8" y="91"/>
                  </a:lnTo>
                  <a:lnTo>
                    <a:pt x="131" y="91"/>
                  </a:lnTo>
                  <a:lnTo>
                    <a:pt x="134" y="91"/>
                  </a:lnTo>
                  <a:lnTo>
                    <a:pt x="134" y="91"/>
                  </a:lnTo>
                  <a:close/>
                  <a:moveTo>
                    <a:pt x="118" y="80"/>
                  </a:move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5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2"/>
                  </a:lnTo>
                  <a:lnTo>
                    <a:pt x="115" y="72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80"/>
                  </a:lnTo>
                  <a:lnTo>
                    <a:pt x="115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3" y="62"/>
                  </a:lnTo>
                  <a:close/>
                  <a:moveTo>
                    <a:pt x="123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8" y="78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close/>
                  <a:moveTo>
                    <a:pt x="120" y="78"/>
                  </a:move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close/>
                  <a:moveTo>
                    <a:pt x="123" y="78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close/>
                  <a:moveTo>
                    <a:pt x="128" y="72"/>
                  </a:move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0"/>
                  </a:lnTo>
                  <a:lnTo>
                    <a:pt x="128" y="72"/>
                  </a:lnTo>
                  <a:lnTo>
                    <a:pt x="128" y="72"/>
                  </a:lnTo>
                  <a:close/>
                  <a:moveTo>
                    <a:pt x="128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8" y="67"/>
                  </a:lnTo>
                  <a:lnTo>
                    <a:pt x="128" y="67"/>
                  </a:lnTo>
                  <a:lnTo>
                    <a:pt x="128" y="64"/>
                  </a:lnTo>
                  <a:lnTo>
                    <a:pt x="128" y="64"/>
                  </a:lnTo>
                  <a:close/>
                  <a:moveTo>
                    <a:pt x="126" y="80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80"/>
                  </a:lnTo>
                  <a:close/>
                  <a:moveTo>
                    <a:pt x="128" y="75"/>
                  </a:moveTo>
                  <a:lnTo>
                    <a:pt x="128" y="75"/>
                  </a:lnTo>
                  <a:lnTo>
                    <a:pt x="128" y="75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5"/>
                  </a:lnTo>
                  <a:lnTo>
                    <a:pt x="128" y="75"/>
                  </a:lnTo>
                  <a:close/>
                  <a:moveTo>
                    <a:pt x="128" y="78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close/>
                  <a:moveTo>
                    <a:pt x="120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7"/>
                  </a:moveTo>
                  <a:lnTo>
                    <a:pt x="120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3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0" y="59"/>
                  </a:lnTo>
                  <a:close/>
                  <a:moveTo>
                    <a:pt x="120" y="62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70"/>
                  </a:move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2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64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close/>
                  <a:moveTo>
                    <a:pt x="136" y="75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1" y="78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8"/>
                  </a:lnTo>
                  <a:close/>
                  <a:moveTo>
                    <a:pt x="139" y="75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close/>
                  <a:moveTo>
                    <a:pt x="136" y="78"/>
                  </a:moveTo>
                  <a:lnTo>
                    <a:pt x="136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close/>
                  <a:moveTo>
                    <a:pt x="134" y="75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9" y="78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close/>
                  <a:moveTo>
                    <a:pt x="144" y="83"/>
                  </a:moveTo>
                  <a:lnTo>
                    <a:pt x="144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0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42" y="70"/>
                  </a:move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42" y="83"/>
                  </a:moveTo>
                  <a:lnTo>
                    <a:pt x="142" y="83"/>
                  </a:lnTo>
                  <a:lnTo>
                    <a:pt x="142" y="83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42" y="83"/>
                  </a:lnTo>
                  <a:lnTo>
                    <a:pt x="142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36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6" y="48"/>
                  </a:lnTo>
                  <a:close/>
                  <a:moveTo>
                    <a:pt x="131" y="64"/>
                  </a:move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9" y="46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39" y="46"/>
                  </a:lnTo>
                  <a:lnTo>
                    <a:pt x="139" y="46"/>
                  </a:lnTo>
                  <a:close/>
                  <a:moveTo>
                    <a:pt x="142" y="43"/>
                  </a:moveTo>
                  <a:lnTo>
                    <a:pt x="142" y="43"/>
                  </a:lnTo>
                  <a:lnTo>
                    <a:pt x="142" y="43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3"/>
                  </a:lnTo>
                  <a:lnTo>
                    <a:pt x="142" y="43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1" y="56"/>
                  </a:lnTo>
                  <a:close/>
                  <a:moveTo>
                    <a:pt x="134" y="56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close/>
                  <a:moveTo>
                    <a:pt x="131" y="62"/>
                  </a:moveTo>
                  <a:lnTo>
                    <a:pt x="131" y="62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4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1" y="62"/>
                  </a:lnTo>
                  <a:lnTo>
                    <a:pt x="131" y="62"/>
                  </a:lnTo>
                  <a:close/>
                  <a:moveTo>
                    <a:pt x="134" y="51"/>
                  </a:moveTo>
                  <a:lnTo>
                    <a:pt x="134" y="51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4" y="51"/>
                  </a:lnTo>
                  <a:lnTo>
                    <a:pt x="134" y="51"/>
                  </a:lnTo>
                  <a:lnTo>
                    <a:pt x="134" y="51"/>
                  </a:lnTo>
                  <a:close/>
                  <a:moveTo>
                    <a:pt x="134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close/>
                  <a:moveTo>
                    <a:pt x="131" y="54"/>
                  </a:move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close/>
                  <a:moveTo>
                    <a:pt x="155" y="67"/>
                  </a:moveTo>
                  <a:lnTo>
                    <a:pt x="155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70"/>
                  </a:lnTo>
                  <a:lnTo>
                    <a:pt x="155" y="70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7"/>
                  </a:lnTo>
                  <a:lnTo>
                    <a:pt x="155" y="67"/>
                  </a:lnTo>
                  <a:close/>
                  <a:moveTo>
                    <a:pt x="155" y="75"/>
                  </a:moveTo>
                  <a:lnTo>
                    <a:pt x="155" y="72"/>
                  </a:lnTo>
                  <a:lnTo>
                    <a:pt x="158" y="72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67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2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62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5" y="72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5" y="75"/>
                  </a:lnTo>
                  <a:close/>
                  <a:moveTo>
                    <a:pt x="139" y="89"/>
                  </a:move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42" y="89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7" y="86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39" y="86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9" y="78"/>
                  </a:lnTo>
                  <a:lnTo>
                    <a:pt x="139" y="80"/>
                  </a:lnTo>
                  <a:close/>
                  <a:moveTo>
                    <a:pt x="123" y="46"/>
                  </a:moveTo>
                  <a:lnTo>
                    <a:pt x="126" y="43"/>
                  </a:lnTo>
                  <a:lnTo>
                    <a:pt x="126" y="40"/>
                  </a:lnTo>
                  <a:lnTo>
                    <a:pt x="128" y="40"/>
                  </a:lnTo>
                  <a:lnTo>
                    <a:pt x="128" y="38"/>
                  </a:lnTo>
                  <a:lnTo>
                    <a:pt x="131" y="38"/>
                  </a:lnTo>
                  <a:lnTo>
                    <a:pt x="134" y="38"/>
                  </a:lnTo>
                  <a:lnTo>
                    <a:pt x="136" y="38"/>
                  </a:lnTo>
                  <a:lnTo>
                    <a:pt x="136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44" y="35"/>
                  </a:lnTo>
                  <a:lnTo>
                    <a:pt x="147" y="38"/>
                  </a:lnTo>
                  <a:lnTo>
                    <a:pt x="150" y="38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38"/>
                  </a:lnTo>
                  <a:lnTo>
                    <a:pt x="152" y="38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47" y="35"/>
                  </a:lnTo>
                  <a:lnTo>
                    <a:pt x="144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36" y="35"/>
                  </a:lnTo>
                  <a:lnTo>
                    <a:pt x="134" y="35"/>
                  </a:lnTo>
                  <a:lnTo>
                    <a:pt x="134" y="38"/>
                  </a:lnTo>
                  <a:lnTo>
                    <a:pt x="131" y="38"/>
                  </a:lnTo>
                  <a:lnTo>
                    <a:pt x="128" y="38"/>
                  </a:lnTo>
                  <a:lnTo>
                    <a:pt x="128" y="40"/>
                  </a:lnTo>
                  <a:lnTo>
                    <a:pt x="126" y="40"/>
                  </a:lnTo>
                  <a:lnTo>
                    <a:pt x="126" y="43"/>
                  </a:lnTo>
                  <a:lnTo>
                    <a:pt x="123" y="43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3" y="46"/>
                  </a:lnTo>
                  <a:close/>
                  <a:moveTo>
                    <a:pt x="69" y="190"/>
                  </a:moveTo>
                  <a:lnTo>
                    <a:pt x="67" y="185"/>
                  </a:lnTo>
                  <a:lnTo>
                    <a:pt x="61" y="190"/>
                  </a:lnTo>
                  <a:lnTo>
                    <a:pt x="67" y="185"/>
                  </a:lnTo>
                  <a:lnTo>
                    <a:pt x="67" y="188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59" y="190"/>
                  </a:lnTo>
                  <a:lnTo>
                    <a:pt x="53" y="196"/>
                  </a:lnTo>
                  <a:lnTo>
                    <a:pt x="56" y="198"/>
                  </a:lnTo>
                  <a:lnTo>
                    <a:pt x="69" y="190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02" y="145"/>
                  </a:move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4" y="147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2"/>
                  </a:lnTo>
                  <a:lnTo>
                    <a:pt x="102" y="139"/>
                  </a:lnTo>
                  <a:lnTo>
                    <a:pt x="102" y="137"/>
                  </a:lnTo>
                  <a:lnTo>
                    <a:pt x="102" y="134"/>
                  </a:lnTo>
                  <a:lnTo>
                    <a:pt x="104" y="134"/>
                  </a:lnTo>
                  <a:lnTo>
                    <a:pt x="104" y="131"/>
                  </a:lnTo>
                  <a:lnTo>
                    <a:pt x="104" y="129"/>
                  </a:lnTo>
                  <a:lnTo>
                    <a:pt x="107" y="126"/>
                  </a:lnTo>
                  <a:lnTo>
                    <a:pt x="110" y="126"/>
                  </a:lnTo>
                  <a:lnTo>
                    <a:pt x="110" y="126"/>
                  </a:lnTo>
                  <a:lnTo>
                    <a:pt x="110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5" y="123"/>
                  </a:lnTo>
                  <a:lnTo>
                    <a:pt x="115" y="123"/>
                  </a:lnTo>
                  <a:lnTo>
                    <a:pt x="118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3" y="123"/>
                  </a:lnTo>
                  <a:lnTo>
                    <a:pt x="123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3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18" y="121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2" y="121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107" y="126"/>
                  </a:lnTo>
                  <a:lnTo>
                    <a:pt x="107" y="126"/>
                  </a:lnTo>
                  <a:lnTo>
                    <a:pt x="104" y="129"/>
                  </a:lnTo>
                  <a:lnTo>
                    <a:pt x="102" y="131"/>
                  </a:lnTo>
                  <a:lnTo>
                    <a:pt x="102" y="131"/>
                  </a:lnTo>
                  <a:lnTo>
                    <a:pt x="102" y="134"/>
                  </a:lnTo>
                  <a:lnTo>
                    <a:pt x="99" y="137"/>
                  </a:lnTo>
                  <a:lnTo>
                    <a:pt x="99" y="139"/>
                  </a:lnTo>
                  <a:lnTo>
                    <a:pt x="99" y="142"/>
                  </a:lnTo>
                  <a:lnTo>
                    <a:pt x="102" y="145"/>
                  </a:lnTo>
                  <a:close/>
                  <a:moveTo>
                    <a:pt x="454" y="353"/>
                  </a:moveTo>
                  <a:lnTo>
                    <a:pt x="449" y="324"/>
                  </a:lnTo>
                  <a:lnTo>
                    <a:pt x="446" y="305"/>
                  </a:lnTo>
                  <a:lnTo>
                    <a:pt x="446" y="289"/>
                  </a:lnTo>
                  <a:lnTo>
                    <a:pt x="444" y="284"/>
                  </a:lnTo>
                  <a:lnTo>
                    <a:pt x="444" y="273"/>
                  </a:lnTo>
                  <a:lnTo>
                    <a:pt x="436" y="254"/>
                  </a:lnTo>
                  <a:lnTo>
                    <a:pt x="425" y="230"/>
                  </a:lnTo>
                  <a:lnTo>
                    <a:pt x="419" y="217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22" y="206"/>
                  </a:lnTo>
                  <a:lnTo>
                    <a:pt x="425" y="204"/>
                  </a:lnTo>
                  <a:lnTo>
                    <a:pt x="427" y="201"/>
                  </a:lnTo>
                  <a:lnTo>
                    <a:pt x="436" y="193"/>
                  </a:lnTo>
                  <a:lnTo>
                    <a:pt x="441" y="190"/>
                  </a:lnTo>
                  <a:lnTo>
                    <a:pt x="444" y="185"/>
                  </a:lnTo>
                  <a:lnTo>
                    <a:pt x="444" y="182"/>
                  </a:lnTo>
                  <a:lnTo>
                    <a:pt x="444" y="177"/>
                  </a:lnTo>
                  <a:lnTo>
                    <a:pt x="425" y="99"/>
                  </a:lnTo>
                  <a:lnTo>
                    <a:pt x="417" y="86"/>
                  </a:lnTo>
                  <a:lnTo>
                    <a:pt x="406" y="75"/>
                  </a:lnTo>
                  <a:lnTo>
                    <a:pt x="363" y="46"/>
                  </a:lnTo>
                  <a:lnTo>
                    <a:pt x="358" y="38"/>
                  </a:lnTo>
                  <a:lnTo>
                    <a:pt x="353" y="35"/>
                  </a:lnTo>
                  <a:lnTo>
                    <a:pt x="347" y="30"/>
                  </a:lnTo>
                  <a:lnTo>
                    <a:pt x="326" y="19"/>
                  </a:lnTo>
                  <a:lnTo>
                    <a:pt x="321" y="14"/>
                  </a:lnTo>
                  <a:lnTo>
                    <a:pt x="315" y="3"/>
                  </a:lnTo>
                  <a:lnTo>
                    <a:pt x="313" y="0"/>
                  </a:lnTo>
                  <a:lnTo>
                    <a:pt x="305" y="3"/>
                  </a:lnTo>
                  <a:lnTo>
                    <a:pt x="286" y="8"/>
                  </a:lnTo>
                  <a:lnTo>
                    <a:pt x="267" y="11"/>
                  </a:lnTo>
                  <a:lnTo>
                    <a:pt x="235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24" y="11"/>
                  </a:lnTo>
                  <a:lnTo>
                    <a:pt x="219" y="16"/>
                  </a:lnTo>
                  <a:lnTo>
                    <a:pt x="222" y="22"/>
                  </a:lnTo>
                  <a:lnTo>
                    <a:pt x="235" y="46"/>
                  </a:lnTo>
                  <a:lnTo>
                    <a:pt x="238" y="62"/>
                  </a:lnTo>
                  <a:lnTo>
                    <a:pt x="235" y="75"/>
                  </a:lnTo>
                  <a:lnTo>
                    <a:pt x="219" y="80"/>
                  </a:lnTo>
                  <a:lnTo>
                    <a:pt x="227" y="67"/>
                  </a:lnTo>
                  <a:lnTo>
                    <a:pt x="230" y="56"/>
                  </a:lnTo>
                  <a:lnTo>
                    <a:pt x="227" y="48"/>
                  </a:lnTo>
                  <a:lnTo>
                    <a:pt x="216" y="35"/>
                  </a:lnTo>
                  <a:lnTo>
                    <a:pt x="206" y="32"/>
                  </a:lnTo>
                  <a:lnTo>
                    <a:pt x="195" y="43"/>
                  </a:lnTo>
                  <a:lnTo>
                    <a:pt x="195" y="54"/>
                  </a:lnTo>
                  <a:lnTo>
                    <a:pt x="192" y="64"/>
                  </a:lnTo>
                  <a:lnTo>
                    <a:pt x="128" y="147"/>
                  </a:lnTo>
                  <a:lnTo>
                    <a:pt x="80" y="204"/>
                  </a:lnTo>
                  <a:lnTo>
                    <a:pt x="77" y="201"/>
                  </a:lnTo>
                  <a:lnTo>
                    <a:pt x="56" y="206"/>
                  </a:lnTo>
                  <a:lnTo>
                    <a:pt x="59" y="220"/>
                  </a:lnTo>
                  <a:lnTo>
                    <a:pt x="43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28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5" y="220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8" y="220"/>
                  </a:lnTo>
                  <a:lnTo>
                    <a:pt x="48" y="217"/>
                  </a:lnTo>
                  <a:lnTo>
                    <a:pt x="48" y="214"/>
                  </a:lnTo>
                  <a:lnTo>
                    <a:pt x="48" y="212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8" y="217"/>
                  </a:lnTo>
                  <a:lnTo>
                    <a:pt x="48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4"/>
                  </a:lnTo>
                  <a:lnTo>
                    <a:pt x="45" y="212"/>
                  </a:lnTo>
                  <a:lnTo>
                    <a:pt x="45" y="209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1"/>
                  </a:lnTo>
                  <a:lnTo>
                    <a:pt x="43" y="201"/>
                  </a:lnTo>
                  <a:lnTo>
                    <a:pt x="37" y="198"/>
                  </a:lnTo>
                  <a:lnTo>
                    <a:pt x="37" y="196"/>
                  </a:lnTo>
                  <a:lnTo>
                    <a:pt x="35" y="196"/>
                  </a:lnTo>
                  <a:lnTo>
                    <a:pt x="32" y="196"/>
                  </a:lnTo>
                  <a:lnTo>
                    <a:pt x="27" y="196"/>
                  </a:lnTo>
                  <a:lnTo>
                    <a:pt x="24" y="196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9" y="196"/>
                  </a:lnTo>
                  <a:lnTo>
                    <a:pt x="29" y="196"/>
                  </a:lnTo>
                  <a:lnTo>
                    <a:pt x="32" y="198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37" y="201"/>
                  </a:lnTo>
                  <a:lnTo>
                    <a:pt x="40" y="201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9"/>
                  </a:lnTo>
                  <a:lnTo>
                    <a:pt x="43" y="212"/>
                  </a:lnTo>
                  <a:lnTo>
                    <a:pt x="43" y="214"/>
                  </a:lnTo>
                  <a:lnTo>
                    <a:pt x="43" y="217"/>
                  </a:lnTo>
                  <a:lnTo>
                    <a:pt x="43" y="220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8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7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29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32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0"/>
                  </a:lnTo>
                  <a:lnTo>
                    <a:pt x="32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32" y="217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5" y="214"/>
                  </a:lnTo>
                  <a:lnTo>
                    <a:pt x="32" y="214"/>
                  </a:lnTo>
                  <a:lnTo>
                    <a:pt x="29" y="214"/>
                  </a:lnTo>
                  <a:lnTo>
                    <a:pt x="27" y="214"/>
                  </a:lnTo>
                  <a:lnTo>
                    <a:pt x="27" y="217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9" y="214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5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29" y="212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35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09"/>
                  </a:lnTo>
                  <a:lnTo>
                    <a:pt x="35" y="209"/>
                  </a:lnTo>
                  <a:lnTo>
                    <a:pt x="32" y="209"/>
                  </a:lnTo>
                  <a:lnTo>
                    <a:pt x="29" y="209"/>
                  </a:lnTo>
                  <a:lnTo>
                    <a:pt x="29" y="212"/>
                  </a:lnTo>
                  <a:lnTo>
                    <a:pt x="27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7" y="209"/>
                  </a:lnTo>
                  <a:lnTo>
                    <a:pt x="29" y="209"/>
                  </a:lnTo>
                  <a:lnTo>
                    <a:pt x="32" y="206"/>
                  </a:lnTo>
                  <a:lnTo>
                    <a:pt x="32" y="206"/>
                  </a:lnTo>
                  <a:lnTo>
                    <a:pt x="35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9" y="206"/>
                  </a:lnTo>
                  <a:lnTo>
                    <a:pt x="29" y="209"/>
                  </a:lnTo>
                  <a:lnTo>
                    <a:pt x="27" y="209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09"/>
                  </a:lnTo>
                  <a:lnTo>
                    <a:pt x="27" y="206"/>
                  </a:lnTo>
                  <a:lnTo>
                    <a:pt x="29" y="206"/>
                  </a:lnTo>
                  <a:lnTo>
                    <a:pt x="29" y="204"/>
                  </a:lnTo>
                  <a:lnTo>
                    <a:pt x="32" y="204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29" y="204"/>
                  </a:lnTo>
                  <a:lnTo>
                    <a:pt x="27" y="206"/>
                  </a:lnTo>
                  <a:lnTo>
                    <a:pt x="24" y="206"/>
                  </a:lnTo>
                  <a:lnTo>
                    <a:pt x="24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4" y="209"/>
                  </a:lnTo>
                  <a:lnTo>
                    <a:pt x="24" y="206"/>
                  </a:lnTo>
                  <a:lnTo>
                    <a:pt x="24" y="204"/>
                  </a:lnTo>
                  <a:lnTo>
                    <a:pt x="27" y="204"/>
                  </a:lnTo>
                  <a:lnTo>
                    <a:pt x="27" y="204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6"/>
                  </a:lnTo>
                  <a:lnTo>
                    <a:pt x="21" y="204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1" y="204"/>
                  </a:lnTo>
                  <a:lnTo>
                    <a:pt x="21" y="204"/>
                  </a:lnTo>
                  <a:lnTo>
                    <a:pt x="21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4"/>
                  </a:lnTo>
                  <a:lnTo>
                    <a:pt x="13" y="204"/>
                  </a:lnTo>
                  <a:lnTo>
                    <a:pt x="13" y="204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11" y="206"/>
                  </a:lnTo>
                  <a:lnTo>
                    <a:pt x="13" y="209"/>
                  </a:lnTo>
                  <a:lnTo>
                    <a:pt x="13" y="206"/>
                  </a:lnTo>
                  <a:lnTo>
                    <a:pt x="16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6" y="209"/>
                  </a:lnTo>
                  <a:lnTo>
                    <a:pt x="13" y="209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3" y="212"/>
                  </a:lnTo>
                  <a:lnTo>
                    <a:pt x="16" y="209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3" y="212"/>
                  </a:lnTo>
                  <a:lnTo>
                    <a:pt x="11" y="214"/>
                  </a:lnTo>
                  <a:lnTo>
                    <a:pt x="8" y="214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11" y="217"/>
                  </a:lnTo>
                  <a:lnTo>
                    <a:pt x="11" y="214"/>
                  </a:lnTo>
                  <a:lnTo>
                    <a:pt x="13" y="214"/>
                  </a:lnTo>
                  <a:lnTo>
                    <a:pt x="16" y="214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2"/>
                  </a:lnTo>
                  <a:lnTo>
                    <a:pt x="21" y="212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6" y="214"/>
                  </a:lnTo>
                  <a:lnTo>
                    <a:pt x="16" y="214"/>
                  </a:lnTo>
                  <a:lnTo>
                    <a:pt x="13" y="217"/>
                  </a:lnTo>
                  <a:lnTo>
                    <a:pt x="11" y="217"/>
                  </a:lnTo>
                  <a:lnTo>
                    <a:pt x="11" y="220"/>
                  </a:lnTo>
                  <a:lnTo>
                    <a:pt x="8" y="220"/>
                  </a:lnTo>
                  <a:lnTo>
                    <a:pt x="8" y="222"/>
                  </a:lnTo>
                  <a:lnTo>
                    <a:pt x="8" y="222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20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6" y="214"/>
                  </a:lnTo>
                  <a:lnTo>
                    <a:pt x="19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9" y="217"/>
                  </a:lnTo>
                  <a:lnTo>
                    <a:pt x="16" y="217"/>
                  </a:lnTo>
                  <a:lnTo>
                    <a:pt x="13" y="220"/>
                  </a:lnTo>
                  <a:lnTo>
                    <a:pt x="13" y="222"/>
                  </a:lnTo>
                  <a:lnTo>
                    <a:pt x="11" y="225"/>
                  </a:lnTo>
                  <a:lnTo>
                    <a:pt x="11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2"/>
                  </a:lnTo>
                  <a:lnTo>
                    <a:pt x="13" y="222"/>
                  </a:lnTo>
                  <a:lnTo>
                    <a:pt x="16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19" y="217"/>
                  </a:lnTo>
                  <a:lnTo>
                    <a:pt x="19" y="220"/>
                  </a:lnTo>
                  <a:lnTo>
                    <a:pt x="16" y="222"/>
                  </a:lnTo>
                  <a:lnTo>
                    <a:pt x="16" y="225"/>
                  </a:lnTo>
                  <a:lnTo>
                    <a:pt x="13" y="228"/>
                  </a:lnTo>
                  <a:lnTo>
                    <a:pt x="13" y="228"/>
                  </a:lnTo>
                  <a:lnTo>
                    <a:pt x="16" y="228"/>
                  </a:lnTo>
                  <a:lnTo>
                    <a:pt x="16" y="228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2"/>
                  </a:lnTo>
                  <a:lnTo>
                    <a:pt x="19" y="220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4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20"/>
                  </a:lnTo>
                  <a:lnTo>
                    <a:pt x="19" y="222"/>
                  </a:lnTo>
                  <a:lnTo>
                    <a:pt x="19" y="225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5"/>
                  </a:lnTo>
                  <a:lnTo>
                    <a:pt x="19" y="222"/>
                  </a:lnTo>
                  <a:lnTo>
                    <a:pt x="21" y="220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22"/>
                  </a:lnTo>
                  <a:lnTo>
                    <a:pt x="21" y="225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30"/>
                  </a:lnTo>
                  <a:lnTo>
                    <a:pt x="21" y="230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25"/>
                  </a:lnTo>
                  <a:lnTo>
                    <a:pt x="21" y="22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9" y="230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29" y="236"/>
                  </a:lnTo>
                  <a:lnTo>
                    <a:pt x="27" y="236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19" y="236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6" y="233"/>
                  </a:lnTo>
                  <a:lnTo>
                    <a:pt x="13" y="233"/>
                  </a:lnTo>
                  <a:lnTo>
                    <a:pt x="11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5" y="228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5" y="225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3" y="222"/>
                  </a:lnTo>
                  <a:lnTo>
                    <a:pt x="3" y="222"/>
                  </a:lnTo>
                  <a:lnTo>
                    <a:pt x="3" y="220"/>
                  </a:lnTo>
                  <a:lnTo>
                    <a:pt x="3" y="217"/>
                  </a:lnTo>
                  <a:lnTo>
                    <a:pt x="3" y="214"/>
                  </a:lnTo>
                  <a:lnTo>
                    <a:pt x="3" y="214"/>
                  </a:lnTo>
                  <a:lnTo>
                    <a:pt x="5" y="212"/>
                  </a:lnTo>
                  <a:lnTo>
                    <a:pt x="5" y="209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4"/>
                  </a:lnTo>
                  <a:lnTo>
                    <a:pt x="11" y="204"/>
                  </a:lnTo>
                  <a:lnTo>
                    <a:pt x="11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6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19" y="196"/>
                  </a:lnTo>
                  <a:lnTo>
                    <a:pt x="16" y="196"/>
                  </a:lnTo>
                  <a:lnTo>
                    <a:pt x="13" y="196"/>
                  </a:lnTo>
                  <a:lnTo>
                    <a:pt x="11" y="196"/>
                  </a:lnTo>
                  <a:lnTo>
                    <a:pt x="11" y="198"/>
                  </a:lnTo>
                  <a:lnTo>
                    <a:pt x="8" y="198"/>
                  </a:lnTo>
                  <a:lnTo>
                    <a:pt x="8" y="201"/>
                  </a:lnTo>
                  <a:lnTo>
                    <a:pt x="8" y="204"/>
                  </a:lnTo>
                  <a:lnTo>
                    <a:pt x="5" y="204"/>
                  </a:lnTo>
                  <a:lnTo>
                    <a:pt x="5" y="206"/>
                  </a:lnTo>
                  <a:lnTo>
                    <a:pt x="3" y="209"/>
                  </a:lnTo>
                  <a:lnTo>
                    <a:pt x="3" y="212"/>
                  </a:lnTo>
                  <a:lnTo>
                    <a:pt x="0" y="214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2"/>
                  </a:lnTo>
                  <a:lnTo>
                    <a:pt x="3" y="222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30"/>
                  </a:lnTo>
                  <a:lnTo>
                    <a:pt x="8" y="233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1" y="236"/>
                  </a:lnTo>
                  <a:lnTo>
                    <a:pt x="8" y="233"/>
                  </a:lnTo>
                  <a:lnTo>
                    <a:pt x="5" y="233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5" y="230"/>
                  </a:lnTo>
                  <a:lnTo>
                    <a:pt x="5" y="233"/>
                  </a:lnTo>
                  <a:lnTo>
                    <a:pt x="8" y="236"/>
                  </a:lnTo>
                  <a:lnTo>
                    <a:pt x="11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7" y="238"/>
                  </a:lnTo>
                  <a:lnTo>
                    <a:pt x="29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7" y="244"/>
                  </a:lnTo>
                  <a:lnTo>
                    <a:pt x="115" y="468"/>
                  </a:lnTo>
                  <a:lnTo>
                    <a:pt x="120" y="482"/>
                  </a:lnTo>
                  <a:lnTo>
                    <a:pt x="128" y="493"/>
                  </a:lnTo>
                  <a:lnTo>
                    <a:pt x="142" y="495"/>
                  </a:lnTo>
                  <a:lnTo>
                    <a:pt x="155" y="498"/>
                  </a:lnTo>
                  <a:lnTo>
                    <a:pt x="289" y="493"/>
                  </a:lnTo>
                  <a:lnTo>
                    <a:pt x="307" y="487"/>
                  </a:lnTo>
                  <a:lnTo>
                    <a:pt x="326" y="482"/>
                  </a:lnTo>
                  <a:lnTo>
                    <a:pt x="369" y="458"/>
                  </a:lnTo>
                  <a:lnTo>
                    <a:pt x="438" y="428"/>
                  </a:lnTo>
                  <a:lnTo>
                    <a:pt x="452" y="418"/>
                  </a:lnTo>
                  <a:lnTo>
                    <a:pt x="454" y="410"/>
                  </a:lnTo>
                  <a:lnTo>
                    <a:pt x="457" y="404"/>
                  </a:lnTo>
                  <a:lnTo>
                    <a:pt x="457" y="396"/>
                  </a:lnTo>
                  <a:lnTo>
                    <a:pt x="460" y="388"/>
                  </a:lnTo>
                  <a:lnTo>
                    <a:pt x="457" y="375"/>
                  </a:lnTo>
                  <a:lnTo>
                    <a:pt x="454" y="353"/>
                  </a:lnTo>
                  <a:close/>
                  <a:moveTo>
                    <a:pt x="120" y="56"/>
                  </a:move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close/>
                  <a:moveTo>
                    <a:pt x="112" y="80"/>
                  </a:moveTo>
                  <a:lnTo>
                    <a:pt x="112" y="8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3"/>
                  </a:lnTo>
                  <a:lnTo>
                    <a:pt x="112" y="83"/>
                  </a:lnTo>
                  <a:lnTo>
                    <a:pt x="112" y="80"/>
                  </a:lnTo>
                  <a:lnTo>
                    <a:pt x="110" y="75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67"/>
                  </a:lnTo>
                  <a:lnTo>
                    <a:pt x="112" y="67"/>
                  </a:lnTo>
                  <a:lnTo>
                    <a:pt x="112" y="64"/>
                  </a:lnTo>
                  <a:lnTo>
                    <a:pt x="112" y="62"/>
                  </a:lnTo>
                  <a:lnTo>
                    <a:pt x="112" y="59"/>
                  </a:lnTo>
                  <a:lnTo>
                    <a:pt x="112" y="56"/>
                  </a:lnTo>
                  <a:lnTo>
                    <a:pt x="115" y="56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1"/>
                  </a:lnTo>
                  <a:lnTo>
                    <a:pt x="118" y="51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6"/>
                  </a:lnTo>
                  <a:lnTo>
                    <a:pt x="118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18" y="43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5" y="51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2" y="59"/>
                  </a:lnTo>
                  <a:lnTo>
                    <a:pt x="112" y="62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110" y="67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75"/>
                  </a:lnTo>
                  <a:lnTo>
                    <a:pt x="112" y="80"/>
                  </a:lnTo>
                  <a:close/>
                  <a:moveTo>
                    <a:pt x="134" y="46"/>
                  </a:move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close/>
                  <a:moveTo>
                    <a:pt x="147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close/>
                  <a:moveTo>
                    <a:pt x="144" y="40"/>
                  </a:moveTo>
                  <a:lnTo>
                    <a:pt x="144" y="40"/>
                  </a:lnTo>
                  <a:lnTo>
                    <a:pt x="144" y="40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7" y="43"/>
                  </a:lnTo>
                  <a:lnTo>
                    <a:pt x="147" y="43"/>
                  </a:lnTo>
                  <a:lnTo>
                    <a:pt x="147" y="40"/>
                  </a:lnTo>
                  <a:lnTo>
                    <a:pt x="144" y="40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close/>
                  <a:moveTo>
                    <a:pt x="139" y="40"/>
                  </a:moveTo>
                  <a:lnTo>
                    <a:pt x="139" y="40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42" y="40"/>
                  </a:lnTo>
                  <a:lnTo>
                    <a:pt x="139" y="40"/>
                  </a:lnTo>
                  <a:lnTo>
                    <a:pt x="139" y="40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47" y="51"/>
                  </a:lnTo>
                  <a:close/>
                  <a:moveTo>
                    <a:pt x="147" y="48"/>
                  </a:moveTo>
                  <a:lnTo>
                    <a:pt x="147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36" y="46"/>
                  </a:move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close/>
                  <a:moveTo>
                    <a:pt x="131" y="51"/>
                  </a:moveTo>
                  <a:lnTo>
                    <a:pt x="131" y="51"/>
                  </a:lnTo>
                  <a:lnTo>
                    <a:pt x="131" y="51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close/>
                  <a:moveTo>
                    <a:pt x="150" y="67"/>
                  </a:moveTo>
                  <a:lnTo>
                    <a:pt x="150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7"/>
                  </a:lnTo>
                  <a:lnTo>
                    <a:pt x="150" y="67"/>
                  </a:lnTo>
                  <a:close/>
                  <a:moveTo>
                    <a:pt x="131" y="48"/>
                  </a:moveTo>
                  <a:lnTo>
                    <a:pt x="131" y="48"/>
                  </a:lnTo>
                  <a:lnTo>
                    <a:pt x="131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1" y="46"/>
                  </a:lnTo>
                  <a:lnTo>
                    <a:pt x="131" y="48"/>
                  </a:lnTo>
                  <a:close/>
                  <a:moveTo>
                    <a:pt x="136" y="80"/>
                  </a:moveTo>
                  <a:lnTo>
                    <a:pt x="136" y="80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close/>
                  <a:moveTo>
                    <a:pt x="134" y="67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4" y="67"/>
                  </a:lnTo>
                  <a:close/>
                  <a:moveTo>
                    <a:pt x="134" y="64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70"/>
                  </a:moveTo>
                  <a:lnTo>
                    <a:pt x="136" y="70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34" y="59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9" y="67"/>
                  </a:move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67"/>
                  </a:lnTo>
                  <a:close/>
                  <a:moveTo>
                    <a:pt x="139" y="70"/>
                  </a:moveTo>
                  <a:lnTo>
                    <a:pt x="142" y="70"/>
                  </a:lnTo>
                  <a:lnTo>
                    <a:pt x="142" y="67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42" y="67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39" y="70"/>
                  </a:move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36" y="72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2"/>
                  </a:lnTo>
                  <a:lnTo>
                    <a:pt x="136" y="72"/>
                  </a:lnTo>
                  <a:close/>
                  <a:moveTo>
                    <a:pt x="142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34" y="59"/>
                  </a:moveTo>
                  <a:lnTo>
                    <a:pt x="134" y="59"/>
                  </a:lnTo>
                  <a:lnTo>
                    <a:pt x="134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6" y="67"/>
                  </a:move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4" y="59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44" y="51"/>
                  </a:moveTo>
                  <a:lnTo>
                    <a:pt x="144" y="51"/>
                  </a:lnTo>
                  <a:lnTo>
                    <a:pt x="144" y="51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close/>
                  <a:moveTo>
                    <a:pt x="142" y="56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2" y="56"/>
                  </a:move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4" y="48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4" y="56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4"/>
                  </a:lnTo>
                  <a:close/>
                  <a:moveTo>
                    <a:pt x="142" y="59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2" y="59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9"/>
                  </a:lnTo>
                  <a:lnTo>
                    <a:pt x="147" y="56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47" y="67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7" y="67"/>
                  </a:lnTo>
                  <a:close/>
                  <a:moveTo>
                    <a:pt x="147" y="54"/>
                  </a:moveTo>
                  <a:lnTo>
                    <a:pt x="147" y="51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50" y="54"/>
                  </a:lnTo>
                  <a:lnTo>
                    <a:pt x="147" y="54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47" y="51"/>
                  </a:moveTo>
                  <a:lnTo>
                    <a:pt x="144" y="48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4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4" y="46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44" y="64"/>
                  </a:move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4" y="62"/>
                  </a:moveTo>
                  <a:lnTo>
                    <a:pt x="144" y="62"/>
                  </a:lnTo>
                  <a:lnTo>
                    <a:pt x="144" y="62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close/>
                  <a:moveTo>
                    <a:pt x="144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2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7"/>
                  </a:lnTo>
                  <a:lnTo>
                    <a:pt x="144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44" y="64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7" y="59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close/>
                  <a:moveTo>
                    <a:pt x="144" y="70"/>
                  </a:move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4" y="70"/>
                  </a:lnTo>
                  <a:lnTo>
                    <a:pt x="144" y="70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4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42" y="67"/>
                  </a:move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2" y="62"/>
                  </a:lnTo>
                  <a:close/>
                </a:path>
              </a:pathLst>
            </a:custGeom>
            <a:solidFill>
              <a:srgbClr val="E4B97D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E50361F1-AA10-A233-0DC1-71515E53C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44563" y="5638800"/>
              <a:ext cx="584200" cy="200025"/>
            </a:xfrm>
            <a:custGeom>
              <a:avLst/>
              <a:gdLst>
                <a:gd name="T0" fmla="*/ 366 w 368"/>
                <a:gd name="T1" fmla="*/ 102 h 126"/>
                <a:gd name="T2" fmla="*/ 366 w 368"/>
                <a:gd name="T3" fmla="*/ 99 h 126"/>
                <a:gd name="T4" fmla="*/ 366 w 368"/>
                <a:gd name="T5" fmla="*/ 97 h 126"/>
                <a:gd name="T6" fmla="*/ 363 w 368"/>
                <a:gd name="T7" fmla="*/ 97 h 126"/>
                <a:gd name="T8" fmla="*/ 360 w 368"/>
                <a:gd name="T9" fmla="*/ 94 h 126"/>
                <a:gd name="T10" fmla="*/ 352 w 368"/>
                <a:gd name="T11" fmla="*/ 91 h 126"/>
                <a:gd name="T12" fmla="*/ 347 w 368"/>
                <a:gd name="T13" fmla="*/ 94 h 126"/>
                <a:gd name="T14" fmla="*/ 344 w 368"/>
                <a:gd name="T15" fmla="*/ 97 h 126"/>
                <a:gd name="T16" fmla="*/ 342 w 368"/>
                <a:gd name="T17" fmla="*/ 99 h 126"/>
                <a:gd name="T18" fmla="*/ 342 w 368"/>
                <a:gd name="T19" fmla="*/ 105 h 126"/>
                <a:gd name="T20" fmla="*/ 342 w 368"/>
                <a:gd name="T21" fmla="*/ 107 h 126"/>
                <a:gd name="T22" fmla="*/ 350 w 368"/>
                <a:gd name="T23" fmla="*/ 126 h 126"/>
                <a:gd name="T24" fmla="*/ 366 w 368"/>
                <a:gd name="T25" fmla="*/ 113 h 126"/>
                <a:gd name="T26" fmla="*/ 368 w 368"/>
                <a:gd name="T27" fmla="*/ 105 h 126"/>
                <a:gd name="T28" fmla="*/ 366 w 368"/>
                <a:gd name="T29" fmla="*/ 102 h 126"/>
                <a:gd name="T30" fmla="*/ 120 w 368"/>
                <a:gd name="T31" fmla="*/ 27 h 126"/>
                <a:gd name="T32" fmla="*/ 82 w 368"/>
                <a:gd name="T33" fmla="*/ 19 h 126"/>
                <a:gd name="T34" fmla="*/ 77 w 368"/>
                <a:gd name="T35" fmla="*/ 16 h 126"/>
                <a:gd name="T36" fmla="*/ 66 w 368"/>
                <a:gd name="T37" fmla="*/ 11 h 126"/>
                <a:gd name="T38" fmla="*/ 61 w 368"/>
                <a:gd name="T39" fmla="*/ 8 h 126"/>
                <a:gd name="T40" fmla="*/ 50 w 368"/>
                <a:gd name="T41" fmla="*/ 6 h 126"/>
                <a:gd name="T42" fmla="*/ 42 w 368"/>
                <a:gd name="T43" fmla="*/ 0 h 126"/>
                <a:gd name="T44" fmla="*/ 42 w 368"/>
                <a:gd name="T45" fmla="*/ 0 h 126"/>
                <a:gd name="T46" fmla="*/ 42 w 368"/>
                <a:gd name="T47" fmla="*/ 0 h 126"/>
                <a:gd name="T48" fmla="*/ 37 w 368"/>
                <a:gd name="T49" fmla="*/ 8 h 126"/>
                <a:gd name="T50" fmla="*/ 29 w 368"/>
                <a:gd name="T51" fmla="*/ 32 h 126"/>
                <a:gd name="T52" fmla="*/ 26 w 368"/>
                <a:gd name="T53" fmla="*/ 30 h 126"/>
                <a:gd name="T54" fmla="*/ 21 w 368"/>
                <a:gd name="T55" fmla="*/ 38 h 126"/>
                <a:gd name="T56" fmla="*/ 18 w 368"/>
                <a:gd name="T57" fmla="*/ 43 h 126"/>
                <a:gd name="T58" fmla="*/ 16 w 368"/>
                <a:gd name="T59" fmla="*/ 43 h 126"/>
                <a:gd name="T60" fmla="*/ 13 w 368"/>
                <a:gd name="T61" fmla="*/ 32 h 126"/>
                <a:gd name="T62" fmla="*/ 8 w 368"/>
                <a:gd name="T63" fmla="*/ 32 h 126"/>
                <a:gd name="T64" fmla="*/ 0 w 368"/>
                <a:gd name="T65" fmla="*/ 46 h 126"/>
                <a:gd name="T66" fmla="*/ 0 w 368"/>
                <a:gd name="T67" fmla="*/ 46 h 126"/>
                <a:gd name="T68" fmla="*/ 0 w 368"/>
                <a:gd name="T69" fmla="*/ 46 h 126"/>
                <a:gd name="T70" fmla="*/ 13 w 368"/>
                <a:gd name="T71" fmla="*/ 56 h 126"/>
                <a:gd name="T72" fmla="*/ 32 w 368"/>
                <a:gd name="T73" fmla="*/ 62 h 126"/>
                <a:gd name="T74" fmla="*/ 56 w 368"/>
                <a:gd name="T75" fmla="*/ 67 h 126"/>
                <a:gd name="T76" fmla="*/ 109 w 368"/>
                <a:gd name="T77" fmla="*/ 70 h 126"/>
                <a:gd name="T78" fmla="*/ 112 w 368"/>
                <a:gd name="T79" fmla="*/ 70 h 126"/>
                <a:gd name="T80" fmla="*/ 117 w 368"/>
                <a:gd name="T81" fmla="*/ 67 h 126"/>
                <a:gd name="T82" fmla="*/ 122 w 368"/>
                <a:gd name="T83" fmla="*/ 56 h 126"/>
                <a:gd name="T84" fmla="*/ 130 w 368"/>
                <a:gd name="T85" fmla="*/ 32 h 126"/>
                <a:gd name="T86" fmla="*/ 128 w 368"/>
                <a:gd name="T87" fmla="*/ 30 h 126"/>
                <a:gd name="T88" fmla="*/ 120 w 368"/>
                <a:gd name="T89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8" h="126">
                  <a:moveTo>
                    <a:pt x="366" y="102"/>
                  </a:moveTo>
                  <a:lnTo>
                    <a:pt x="366" y="99"/>
                  </a:lnTo>
                  <a:lnTo>
                    <a:pt x="366" y="97"/>
                  </a:lnTo>
                  <a:lnTo>
                    <a:pt x="363" y="97"/>
                  </a:lnTo>
                  <a:lnTo>
                    <a:pt x="360" y="94"/>
                  </a:lnTo>
                  <a:lnTo>
                    <a:pt x="352" y="91"/>
                  </a:lnTo>
                  <a:lnTo>
                    <a:pt x="347" y="94"/>
                  </a:lnTo>
                  <a:lnTo>
                    <a:pt x="344" y="97"/>
                  </a:lnTo>
                  <a:lnTo>
                    <a:pt x="342" y="99"/>
                  </a:lnTo>
                  <a:lnTo>
                    <a:pt x="342" y="105"/>
                  </a:lnTo>
                  <a:lnTo>
                    <a:pt x="342" y="107"/>
                  </a:lnTo>
                  <a:lnTo>
                    <a:pt x="350" y="126"/>
                  </a:lnTo>
                  <a:lnTo>
                    <a:pt x="366" y="113"/>
                  </a:lnTo>
                  <a:lnTo>
                    <a:pt x="368" y="105"/>
                  </a:lnTo>
                  <a:lnTo>
                    <a:pt x="366" y="102"/>
                  </a:lnTo>
                  <a:close/>
                  <a:moveTo>
                    <a:pt x="120" y="27"/>
                  </a:moveTo>
                  <a:lnTo>
                    <a:pt x="82" y="19"/>
                  </a:lnTo>
                  <a:lnTo>
                    <a:pt x="77" y="16"/>
                  </a:lnTo>
                  <a:lnTo>
                    <a:pt x="66" y="11"/>
                  </a:lnTo>
                  <a:lnTo>
                    <a:pt x="61" y="8"/>
                  </a:lnTo>
                  <a:lnTo>
                    <a:pt x="50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7" y="8"/>
                  </a:lnTo>
                  <a:lnTo>
                    <a:pt x="29" y="32"/>
                  </a:lnTo>
                  <a:lnTo>
                    <a:pt x="26" y="30"/>
                  </a:lnTo>
                  <a:lnTo>
                    <a:pt x="21" y="38"/>
                  </a:lnTo>
                  <a:lnTo>
                    <a:pt x="18" y="43"/>
                  </a:lnTo>
                  <a:lnTo>
                    <a:pt x="16" y="43"/>
                  </a:lnTo>
                  <a:lnTo>
                    <a:pt x="13" y="32"/>
                  </a:lnTo>
                  <a:lnTo>
                    <a:pt x="8" y="3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3" y="56"/>
                  </a:lnTo>
                  <a:lnTo>
                    <a:pt x="32" y="62"/>
                  </a:lnTo>
                  <a:lnTo>
                    <a:pt x="56" y="67"/>
                  </a:lnTo>
                  <a:lnTo>
                    <a:pt x="109" y="70"/>
                  </a:lnTo>
                  <a:lnTo>
                    <a:pt x="112" y="70"/>
                  </a:lnTo>
                  <a:lnTo>
                    <a:pt x="117" y="67"/>
                  </a:lnTo>
                  <a:lnTo>
                    <a:pt x="122" y="56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0" y="27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497FF14-98D9-E89D-33CD-BD8A05F14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5826" y="6183313"/>
              <a:ext cx="4440238" cy="2578100"/>
            </a:xfrm>
            <a:custGeom>
              <a:avLst/>
              <a:gdLst>
                <a:gd name="T0" fmla="*/ 1432 w 2797"/>
                <a:gd name="T1" fmla="*/ 570 h 1624"/>
                <a:gd name="T2" fmla="*/ 1507 w 2797"/>
                <a:gd name="T3" fmla="*/ 535 h 1624"/>
                <a:gd name="T4" fmla="*/ 1443 w 2797"/>
                <a:gd name="T5" fmla="*/ 492 h 1624"/>
                <a:gd name="T6" fmla="*/ 1370 w 2797"/>
                <a:gd name="T7" fmla="*/ 511 h 1624"/>
                <a:gd name="T8" fmla="*/ 1309 w 2797"/>
                <a:gd name="T9" fmla="*/ 545 h 1624"/>
                <a:gd name="T10" fmla="*/ 1654 w 2797"/>
                <a:gd name="T11" fmla="*/ 481 h 1624"/>
                <a:gd name="T12" fmla="*/ 1656 w 2797"/>
                <a:gd name="T13" fmla="*/ 460 h 1624"/>
                <a:gd name="T14" fmla="*/ 1688 w 2797"/>
                <a:gd name="T15" fmla="*/ 438 h 1624"/>
                <a:gd name="T16" fmla="*/ 646 w 2797"/>
                <a:gd name="T17" fmla="*/ 500 h 1624"/>
                <a:gd name="T18" fmla="*/ 625 w 2797"/>
                <a:gd name="T19" fmla="*/ 449 h 1624"/>
                <a:gd name="T20" fmla="*/ 1720 w 2797"/>
                <a:gd name="T21" fmla="*/ 409 h 1624"/>
                <a:gd name="T22" fmla="*/ 1731 w 2797"/>
                <a:gd name="T23" fmla="*/ 457 h 1624"/>
                <a:gd name="T24" fmla="*/ 1114 w 2797"/>
                <a:gd name="T25" fmla="*/ 481 h 1624"/>
                <a:gd name="T26" fmla="*/ 1170 w 2797"/>
                <a:gd name="T27" fmla="*/ 398 h 1624"/>
                <a:gd name="T28" fmla="*/ 1125 w 2797"/>
                <a:gd name="T29" fmla="*/ 452 h 1624"/>
                <a:gd name="T30" fmla="*/ 1026 w 2797"/>
                <a:gd name="T31" fmla="*/ 465 h 1624"/>
                <a:gd name="T32" fmla="*/ 1822 w 2797"/>
                <a:gd name="T33" fmla="*/ 361 h 1624"/>
                <a:gd name="T34" fmla="*/ 1747 w 2797"/>
                <a:gd name="T35" fmla="*/ 361 h 1624"/>
                <a:gd name="T36" fmla="*/ 2645 w 2797"/>
                <a:gd name="T37" fmla="*/ 516 h 1624"/>
                <a:gd name="T38" fmla="*/ 2656 w 2797"/>
                <a:gd name="T39" fmla="*/ 369 h 1624"/>
                <a:gd name="T40" fmla="*/ 2674 w 2797"/>
                <a:gd name="T41" fmla="*/ 192 h 1624"/>
                <a:gd name="T42" fmla="*/ 2295 w 2797"/>
                <a:gd name="T43" fmla="*/ 262 h 1624"/>
                <a:gd name="T44" fmla="*/ 2164 w 2797"/>
                <a:gd name="T45" fmla="*/ 2 h 1624"/>
                <a:gd name="T46" fmla="*/ 2004 w 2797"/>
                <a:gd name="T47" fmla="*/ 125 h 1624"/>
                <a:gd name="T48" fmla="*/ 1950 w 2797"/>
                <a:gd name="T49" fmla="*/ 174 h 1624"/>
                <a:gd name="T50" fmla="*/ 1937 w 2797"/>
                <a:gd name="T51" fmla="*/ 240 h 1624"/>
                <a:gd name="T52" fmla="*/ 1883 w 2797"/>
                <a:gd name="T53" fmla="*/ 318 h 1624"/>
                <a:gd name="T54" fmla="*/ 1827 w 2797"/>
                <a:gd name="T55" fmla="*/ 297 h 1624"/>
                <a:gd name="T56" fmla="*/ 1851 w 2797"/>
                <a:gd name="T57" fmla="*/ 337 h 1624"/>
                <a:gd name="T58" fmla="*/ 1862 w 2797"/>
                <a:gd name="T59" fmla="*/ 353 h 1624"/>
                <a:gd name="T60" fmla="*/ 1838 w 2797"/>
                <a:gd name="T61" fmla="*/ 388 h 1624"/>
                <a:gd name="T62" fmla="*/ 1696 w 2797"/>
                <a:gd name="T63" fmla="*/ 521 h 1624"/>
                <a:gd name="T64" fmla="*/ 1558 w 2797"/>
                <a:gd name="T65" fmla="*/ 588 h 1624"/>
                <a:gd name="T66" fmla="*/ 1344 w 2797"/>
                <a:gd name="T67" fmla="*/ 628 h 1624"/>
                <a:gd name="T68" fmla="*/ 1266 w 2797"/>
                <a:gd name="T69" fmla="*/ 636 h 1624"/>
                <a:gd name="T70" fmla="*/ 1191 w 2797"/>
                <a:gd name="T71" fmla="*/ 596 h 1624"/>
                <a:gd name="T72" fmla="*/ 994 w 2797"/>
                <a:gd name="T73" fmla="*/ 559 h 1624"/>
                <a:gd name="T74" fmla="*/ 916 w 2797"/>
                <a:gd name="T75" fmla="*/ 570 h 1624"/>
                <a:gd name="T76" fmla="*/ 871 w 2797"/>
                <a:gd name="T77" fmla="*/ 580 h 1624"/>
                <a:gd name="T78" fmla="*/ 727 w 2797"/>
                <a:gd name="T79" fmla="*/ 570 h 1624"/>
                <a:gd name="T80" fmla="*/ 636 w 2797"/>
                <a:gd name="T81" fmla="*/ 545 h 1624"/>
                <a:gd name="T82" fmla="*/ 556 w 2797"/>
                <a:gd name="T83" fmla="*/ 623 h 1624"/>
                <a:gd name="T84" fmla="*/ 459 w 2797"/>
                <a:gd name="T85" fmla="*/ 671 h 1624"/>
                <a:gd name="T86" fmla="*/ 347 w 2797"/>
                <a:gd name="T87" fmla="*/ 695 h 1624"/>
                <a:gd name="T88" fmla="*/ 232 w 2797"/>
                <a:gd name="T89" fmla="*/ 695 h 1624"/>
                <a:gd name="T90" fmla="*/ 144 w 2797"/>
                <a:gd name="T91" fmla="*/ 655 h 1624"/>
                <a:gd name="T92" fmla="*/ 107 w 2797"/>
                <a:gd name="T93" fmla="*/ 481 h 1624"/>
                <a:gd name="T94" fmla="*/ 64 w 2797"/>
                <a:gd name="T95" fmla="*/ 481 h 1624"/>
                <a:gd name="T96" fmla="*/ 13 w 2797"/>
                <a:gd name="T97" fmla="*/ 446 h 1624"/>
                <a:gd name="T98" fmla="*/ 117 w 2797"/>
                <a:gd name="T99" fmla="*/ 754 h 1624"/>
                <a:gd name="T100" fmla="*/ 446 w 2797"/>
                <a:gd name="T101" fmla="*/ 1182 h 1624"/>
                <a:gd name="T102" fmla="*/ 916 w 2797"/>
                <a:gd name="T103" fmla="*/ 1450 h 1624"/>
                <a:gd name="T104" fmla="*/ 1795 w 2797"/>
                <a:gd name="T105" fmla="*/ 1568 h 1624"/>
                <a:gd name="T106" fmla="*/ 2290 w 2797"/>
                <a:gd name="T107" fmla="*/ 1367 h 1624"/>
                <a:gd name="T108" fmla="*/ 2450 w 2797"/>
                <a:gd name="T109" fmla="*/ 984 h 1624"/>
                <a:gd name="T110" fmla="*/ 2453 w 2797"/>
                <a:gd name="T111" fmla="*/ 711 h 1624"/>
                <a:gd name="T112" fmla="*/ 2629 w 2797"/>
                <a:gd name="T113" fmla="*/ 661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7" h="1624">
                  <a:moveTo>
                    <a:pt x="1309" y="564"/>
                  </a:moveTo>
                  <a:lnTo>
                    <a:pt x="1320" y="564"/>
                  </a:lnTo>
                  <a:lnTo>
                    <a:pt x="1336" y="567"/>
                  </a:lnTo>
                  <a:lnTo>
                    <a:pt x="1344" y="567"/>
                  </a:lnTo>
                  <a:lnTo>
                    <a:pt x="1344" y="567"/>
                  </a:lnTo>
                  <a:lnTo>
                    <a:pt x="1354" y="575"/>
                  </a:lnTo>
                  <a:lnTo>
                    <a:pt x="1373" y="583"/>
                  </a:lnTo>
                  <a:lnTo>
                    <a:pt x="1395" y="586"/>
                  </a:lnTo>
                  <a:lnTo>
                    <a:pt x="1413" y="580"/>
                  </a:lnTo>
                  <a:lnTo>
                    <a:pt x="1432" y="570"/>
                  </a:lnTo>
                  <a:lnTo>
                    <a:pt x="1427" y="564"/>
                  </a:lnTo>
                  <a:lnTo>
                    <a:pt x="1432" y="551"/>
                  </a:lnTo>
                  <a:lnTo>
                    <a:pt x="1440" y="554"/>
                  </a:lnTo>
                  <a:lnTo>
                    <a:pt x="1445" y="562"/>
                  </a:lnTo>
                  <a:lnTo>
                    <a:pt x="1445" y="570"/>
                  </a:lnTo>
                  <a:lnTo>
                    <a:pt x="1464" y="578"/>
                  </a:lnTo>
                  <a:lnTo>
                    <a:pt x="1485" y="578"/>
                  </a:lnTo>
                  <a:lnTo>
                    <a:pt x="1504" y="570"/>
                  </a:lnTo>
                  <a:lnTo>
                    <a:pt x="1515" y="556"/>
                  </a:lnTo>
                  <a:lnTo>
                    <a:pt x="1507" y="535"/>
                  </a:lnTo>
                  <a:lnTo>
                    <a:pt x="1493" y="529"/>
                  </a:lnTo>
                  <a:lnTo>
                    <a:pt x="1488" y="529"/>
                  </a:lnTo>
                  <a:lnTo>
                    <a:pt x="1467" y="524"/>
                  </a:lnTo>
                  <a:lnTo>
                    <a:pt x="1467" y="521"/>
                  </a:lnTo>
                  <a:lnTo>
                    <a:pt x="1448" y="511"/>
                  </a:lnTo>
                  <a:lnTo>
                    <a:pt x="1445" y="508"/>
                  </a:lnTo>
                  <a:lnTo>
                    <a:pt x="1440" y="497"/>
                  </a:lnTo>
                  <a:lnTo>
                    <a:pt x="1440" y="497"/>
                  </a:lnTo>
                  <a:lnTo>
                    <a:pt x="1443" y="495"/>
                  </a:lnTo>
                  <a:lnTo>
                    <a:pt x="1443" y="492"/>
                  </a:lnTo>
                  <a:lnTo>
                    <a:pt x="1440" y="484"/>
                  </a:lnTo>
                  <a:lnTo>
                    <a:pt x="1435" y="492"/>
                  </a:lnTo>
                  <a:lnTo>
                    <a:pt x="1427" y="495"/>
                  </a:lnTo>
                  <a:lnTo>
                    <a:pt x="1411" y="503"/>
                  </a:lnTo>
                  <a:lnTo>
                    <a:pt x="1395" y="516"/>
                  </a:lnTo>
                  <a:lnTo>
                    <a:pt x="1392" y="516"/>
                  </a:lnTo>
                  <a:lnTo>
                    <a:pt x="1386" y="516"/>
                  </a:lnTo>
                  <a:lnTo>
                    <a:pt x="1386" y="516"/>
                  </a:lnTo>
                  <a:lnTo>
                    <a:pt x="1376" y="513"/>
                  </a:lnTo>
                  <a:lnTo>
                    <a:pt x="1370" y="511"/>
                  </a:lnTo>
                  <a:lnTo>
                    <a:pt x="1362" y="513"/>
                  </a:lnTo>
                  <a:lnTo>
                    <a:pt x="1360" y="516"/>
                  </a:lnTo>
                  <a:lnTo>
                    <a:pt x="1357" y="519"/>
                  </a:lnTo>
                  <a:lnTo>
                    <a:pt x="1352" y="521"/>
                  </a:lnTo>
                  <a:lnTo>
                    <a:pt x="1341" y="532"/>
                  </a:lnTo>
                  <a:lnTo>
                    <a:pt x="1333" y="535"/>
                  </a:lnTo>
                  <a:lnTo>
                    <a:pt x="1320" y="540"/>
                  </a:lnTo>
                  <a:lnTo>
                    <a:pt x="1320" y="540"/>
                  </a:lnTo>
                  <a:lnTo>
                    <a:pt x="1317" y="540"/>
                  </a:lnTo>
                  <a:lnTo>
                    <a:pt x="1309" y="545"/>
                  </a:lnTo>
                  <a:lnTo>
                    <a:pt x="1301" y="556"/>
                  </a:lnTo>
                  <a:lnTo>
                    <a:pt x="1301" y="562"/>
                  </a:lnTo>
                  <a:lnTo>
                    <a:pt x="1309" y="564"/>
                  </a:lnTo>
                  <a:close/>
                  <a:moveTo>
                    <a:pt x="1622" y="495"/>
                  </a:moveTo>
                  <a:lnTo>
                    <a:pt x="1638" y="497"/>
                  </a:lnTo>
                  <a:lnTo>
                    <a:pt x="1651" y="505"/>
                  </a:lnTo>
                  <a:lnTo>
                    <a:pt x="1656" y="516"/>
                  </a:lnTo>
                  <a:lnTo>
                    <a:pt x="1662" y="500"/>
                  </a:lnTo>
                  <a:lnTo>
                    <a:pt x="1662" y="500"/>
                  </a:lnTo>
                  <a:lnTo>
                    <a:pt x="1654" y="481"/>
                  </a:lnTo>
                  <a:lnTo>
                    <a:pt x="1646" y="473"/>
                  </a:lnTo>
                  <a:lnTo>
                    <a:pt x="1630" y="455"/>
                  </a:lnTo>
                  <a:lnTo>
                    <a:pt x="1624" y="452"/>
                  </a:lnTo>
                  <a:lnTo>
                    <a:pt x="1622" y="449"/>
                  </a:lnTo>
                  <a:lnTo>
                    <a:pt x="1608" y="455"/>
                  </a:lnTo>
                  <a:lnTo>
                    <a:pt x="1600" y="468"/>
                  </a:lnTo>
                  <a:lnTo>
                    <a:pt x="1600" y="468"/>
                  </a:lnTo>
                  <a:lnTo>
                    <a:pt x="1606" y="487"/>
                  </a:lnTo>
                  <a:lnTo>
                    <a:pt x="1622" y="495"/>
                  </a:lnTo>
                  <a:close/>
                  <a:moveTo>
                    <a:pt x="1656" y="460"/>
                  </a:moveTo>
                  <a:lnTo>
                    <a:pt x="1664" y="465"/>
                  </a:lnTo>
                  <a:lnTo>
                    <a:pt x="1675" y="479"/>
                  </a:lnTo>
                  <a:lnTo>
                    <a:pt x="1680" y="479"/>
                  </a:lnTo>
                  <a:lnTo>
                    <a:pt x="1686" y="479"/>
                  </a:lnTo>
                  <a:lnTo>
                    <a:pt x="1691" y="479"/>
                  </a:lnTo>
                  <a:lnTo>
                    <a:pt x="1699" y="476"/>
                  </a:lnTo>
                  <a:lnTo>
                    <a:pt x="1704" y="471"/>
                  </a:lnTo>
                  <a:lnTo>
                    <a:pt x="1710" y="465"/>
                  </a:lnTo>
                  <a:lnTo>
                    <a:pt x="1694" y="449"/>
                  </a:lnTo>
                  <a:lnTo>
                    <a:pt x="1688" y="438"/>
                  </a:lnTo>
                  <a:lnTo>
                    <a:pt x="1683" y="428"/>
                  </a:lnTo>
                  <a:lnTo>
                    <a:pt x="1672" y="425"/>
                  </a:lnTo>
                  <a:lnTo>
                    <a:pt x="1664" y="430"/>
                  </a:lnTo>
                  <a:lnTo>
                    <a:pt x="1656" y="436"/>
                  </a:lnTo>
                  <a:lnTo>
                    <a:pt x="1654" y="441"/>
                  </a:lnTo>
                  <a:lnTo>
                    <a:pt x="1648" y="452"/>
                  </a:lnTo>
                  <a:lnTo>
                    <a:pt x="1651" y="457"/>
                  </a:lnTo>
                  <a:lnTo>
                    <a:pt x="1656" y="460"/>
                  </a:lnTo>
                  <a:close/>
                  <a:moveTo>
                    <a:pt x="638" y="489"/>
                  </a:moveTo>
                  <a:lnTo>
                    <a:pt x="646" y="500"/>
                  </a:lnTo>
                  <a:lnTo>
                    <a:pt x="657" y="489"/>
                  </a:lnTo>
                  <a:lnTo>
                    <a:pt x="668" y="479"/>
                  </a:lnTo>
                  <a:lnTo>
                    <a:pt x="681" y="460"/>
                  </a:lnTo>
                  <a:lnTo>
                    <a:pt x="684" y="449"/>
                  </a:lnTo>
                  <a:lnTo>
                    <a:pt x="678" y="430"/>
                  </a:lnTo>
                  <a:lnTo>
                    <a:pt x="673" y="420"/>
                  </a:lnTo>
                  <a:lnTo>
                    <a:pt x="657" y="414"/>
                  </a:lnTo>
                  <a:lnTo>
                    <a:pt x="644" y="425"/>
                  </a:lnTo>
                  <a:lnTo>
                    <a:pt x="636" y="436"/>
                  </a:lnTo>
                  <a:lnTo>
                    <a:pt x="625" y="449"/>
                  </a:lnTo>
                  <a:lnTo>
                    <a:pt x="622" y="463"/>
                  </a:lnTo>
                  <a:lnTo>
                    <a:pt x="630" y="479"/>
                  </a:lnTo>
                  <a:lnTo>
                    <a:pt x="638" y="489"/>
                  </a:lnTo>
                  <a:close/>
                  <a:moveTo>
                    <a:pt x="1731" y="457"/>
                  </a:moveTo>
                  <a:lnTo>
                    <a:pt x="1742" y="452"/>
                  </a:lnTo>
                  <a:lnTo>
                    <a:pt x="1747" y="430"/>
                  </a:lnTo>
                  <a:lnTo>
                    <a:pt x="1747" y="422"/>
                  </a:lnTo>
                  <a:lnTo>
                    <a:pt x="1742" y="417"/>
                  </a:lnTo>
                  <a:lnTo>
                    <a:pt x="1729" y="406"/>
                  </a:lnTo>
                  <a:lnTo>
                    <a:pt x="1720" y="409"/>
                  </a:lnTo>
                  <a:lnTo>
                    <a:pt x="1723" y="414"/>
                  </a:lnTo>
                  <a:lnTo>
                    <a:pt x="1731" y="422"/>
                  </a:lnTo>
                  <a:lnTo>
                    <a:pt x="1734" y="425"/>
                  </a:lnTo>
                  <a:lnTo>
                    <a:pt x="1734" y="428"/>
                  </a:lnTo>
                  <a:lnTo>
                    <a:pt x="1729" y="428"/>
                  </a:lnTo>
                  <a:lnTo>
                    <a:pt x="1723" y="422"/>
                  </a:lnTo>
                  <a:lnTo>
                    <a:pt x="1718" y="420"/>
                  </a:lnTo>
                  <a:lnTo>
                    <a:pt x="1712" y="422"/>
                  </a:lnTo>
                  <a:lnTo>
                    <a:pt x="1712" y="428"/>
                  </a:lnTo>
                  <a:lnTo>
                    <a:pt x="1731" y="457"/>
                  </a:lnTo>
                  <a:close/>
                  <a:moveTo>
                    <a:pt x="1023" y="484"/>
                  </a:moveTo>
                  <a:lnTo>
                    <a:pt x="1026" y="481"/>
                  </a:lnTo>
                  <a:lnTo>
                    <a:pt x="1039" y="479"/>
                  </a:lnTo>
                  <a:lnTo>
                    <a:pt x="1047" y="481"/>
                  </a:lnTo>
                  <a:lnTo>
                    <a:pt x="1071" y="484"/>
                  </a:lnTo>
                  <a:lnTo>
                    <a:pt x="1079" y="473"/>
                  </a:lnTo>
                  <a:lnTo>
                    <a:pt x="1090" y="481"/>
                  </a:lnTo>
                  <a:lnTo>
                    <a:pt x="1098" y="481"/>
                  </a:lnTo>
                  <a:lnTo>
                    <a:pt x="1109" y="492"/>
                  </a:lnTo>
                  <a:lnTo>
                    <a:pt x="1114" y="481"/>
                  </a:lnTo>
                  <a:lnTo>
                    <a:pt x="1114" y="476"/>
                  </a:lnTo>
                  <a:lnTo>
                    <a:pt x="1122" y="468"/>
                  </a:lnTo>
                  <a:lnTo>
                    <a:pt x="1138" y="465"/>
                  </a:lnTo>
                  <a:lnTo>
                    <a:pt x="1149" y="457"/>
                  </a:lnTo>
                  <a:lnTo>
                    <a:pt x="1173" y="446"/>
                  </a:lnTo>
                  <a:lnTo>
                    <a:pt x="1181" y="438"/>
                  </a:lnTo>
                  <a:lnTo>
                    <a:pt x="1186" y="412"/>
                  </a:lnTo>
                  <a:lnTo>
                    <a:pt x="1186" y="412"/>
                  </a:lnTo>
                  <a:lnTo>
                    <a:pt x="1173" y="404"/>
                  </a:lnTo>
                  <a:lnTo>
                    <a:pt x="1170" y="398"/>
                  </a:lnTo>
                  <a:lnTo>
                    <a:pt x="1167" y="393"/>
                  </a:lnTo>
                  <a:lnTo>
                    <a:pt x="1167" y="388"/>
                  </a:lnTo>
                  <a:lnTo>
                    <a:pt x="1157" y="396"/>
                  </a:lnTo>
                  <a:lnTo>
                    <a:pt x="1133" y="430"/>
                  </a:lnTo>
                  <a:lnTo>
                    <a:pt x="1133" y="430"/>
                  </a:lnTo>
                  <a:lnTo>
                    <a:pt x="1135" y="438"/>
                  </a:lnTo>
                  <a:lnTo>
                    <a:pt x="1138" y="446"/>
                  </a:lnTo>
                  <a:lnTo>
                    <a:pt x="1135" y="455"/>
                  </a:lnTo>
                  <a:lnTo>
                    <a:pt x="1130" y="457"/>
                  </a:lnTo>
                  <a:lnTo>
                    <a:pt x="1125" y="452"/>
                  </a:lnTo>
                  <a:lnTo>
                    <a:pt x="1117" y="441"/>
                  </a:lnTo>
                  <a:lnTo>
                    <a:pt x="1111" y="441"/>
                  </a:lnTo>
                  <a:lnTo>
                    <a:pt x="1101" y="446"/>
                  </a:lnTo>
                  <a:lnTo>
                    <a:pt x="1079" y="455"/>
                  </a:lnTo>
                  <a:lnTo>
                    <a:pt x="1077" y="457"/>
                  </a:lnTo>
                  <a:lnTo>
                    <a:pt x="1074" y="460"/>
                  </a:lnTo>
                  <a:lnTo>
                    <a:pt x="1058" y="468"/>
                  </a:lnTo>
                  <a:lnTo>
                    <a:pt x="1050" y="471"/>
                  </a:lnTo>
                  <a:lnTo>
                    <a:pt x="1026" y="465"/>
                  </a:lnTo>
                  <a:lnTo>
                    <a:pt x="1026" y="465"/>
                  </a:lnTo>
                  <a:lnTo>
                    <a:pt x="1023" y="471"/>
                  </a:lnTo>
                  <a:lnTo>
                    <a:pt x="1020" y="476"/>
                  </a:lnTo>
                  <a:lnTo>
                    <a:pt x="1020" y="479"/>
                  </a:lnTo>
                  <a:lnTo>
                    <a:pt x="1020" y="484"/>
                  </a:lnTo>
                  <a:lnTo>
                    <a:pt x="1023" y="484"/>
                  </a:lnTo>
                  <a:close/>
                  <a:moveTo>
                    <a:pt x="1809" y="380"/>
                  </a:moveTo>
                  <a:lnTo>
                    <a:pt x="1825" y="382"/>
                  </a:lnTo>
                  <a:lnTo>
                    <a:pt x="1833" y="380"/>
                  </a:lnTo>
                  <a:lnTo>
                    <a:pt x="1833" y="372"/>
                  </a:lnTo>
                  <a:lnTo>
                    <a:pt x="1822" y="361"/>
                  </a:lnTo>
                  <a:lnTo>
                    <a:pt x="1798" y="348"/>
                  </a:lnTo>
                  <a:lnTo>
                    <a:pt x="1787" y="339"/>
                  </a:lnTo>
                  <a:lnTo>
                    <a:pt x="1782" y="326"/>
                  </a:lnTo>
                  <a:lnTo>
                    <a:pt x="1782" y="326"/>
                  </a:lnTo>
                  <a:lnTo>
                    <a:pt x="1787" y="313"/>
                  </a:lnTo>
                  <a:lnTo>
                    <a:pt x="1787" y="313"/>
                  </a:lnTo>
                  <a:lnTo>
                    <a:pt x="1782" y="313"/>
                  </a:lnTo>
                  <a:lnTo>
                    <a:pt x="1774" y="326"/>
                  </a:lnTo>
                  <a:lnTo>
                    <a:pt x="1747" y="350"/>
                  </a:lnTo>
                  <a:lnTo>
                    <a:pt x="1747" y="361"/>
                  </a:lnTo>
                  <a:lnTo>
                    <a:pt x="1777" y="369"/>
                  </a:lnTo>
                  <a:lnTo>
                    <a:pt x="1809" y="380"/>
                  </a:lnTo>
                  <a:close/>
                  <a:moveTo>
                    <a:pt x="2776" y="575"/>
                  </a:moveTo>
                  <a:lnTo>
                    <a:pt x="2768" y="545"/>
                  </a:lnTo>
                  <a:lnTo>
                    <a:pt x="2757" y="521"/>
                  </a:lnTo>
                  <a:lnTo>
                    <a:pt x="2738" y="513"/>
                  </a:lnTo>
                  <a:lnTo>
                    <a:pt x="2704" y="527"/>
                  </a:lnTo>
                  <a:lnTo>
                    <a:pt x="2693" y="527"/>
                  </a:lnTo>
                  <a:lnTo>
                    <a:pt x="2653" y="519"/>
                  </a:lnTo>
                  <a:lnTo>
                    <a:pt x="2645" y="516"/>
                  </a:lnTo>
                  <a:lnTo>
                    <a:pt x="2645" y="505"/>
                  </a:lnTo>
                  <a:lnTo>
                    <a:pt x="2650" y="492"/>
                  </a:lnTo>
                  <a:lnTo>
                    <a:pt x="2674" y="449"/>
                  </a:lnTo>
                  <a:lnTo>
                    <a:pt x="2677" y="438"/>
                  </a:lnTo>
                  <a:lnTo>
                    <a:pt x="2680" y="404"/>
                  </a:lnTo>
                  <a:lnTo>
                    <a:pt x="2680" y="398"/>
                  </a:lnTo>
                  <a:lnTo>
                    <a:pt x="2674" y="393"/>
                  </a:lnTo>
                  <a:lnTo>
                    <a:pt x="2661" y="385"/>
                  </a:lnTo>
                  <a:lnTo>
                    <a:pt x="2658" y="380"/>
                  </a:lnTo>
                  <a:lnTo>
                    <a:pt x="2656" y="369"/>
                  </a:lnTo>
                  <a:lnTo>
                    <a:pt x="2656" y="331"/>
                  </a:lnTo>
                  <a:lnTo>
                    <a:pt x="2656" y="331"/>
                  </a:lnTo>
                  <a:lnTo>
                    <a:pt x="2648" y="302"/>
                  </a:lnTo>
                  <a:lnTo>
                    <a:pt x="2648" y="286"/>
                  </a:lnTo>
                  <a:lnTo>
                    <a:pt x="2656" y="278"/>
                  </a:lnTo>
                  <a:lnTo>
                    <a:pt x="2664" y="267"/>
                  </a:lnTo>
                  <a:lnTo>
                    <a:pt x="2666" y="243"/>
                  </a:lnTo>
                  <a:lnTo>
                    <a:pt x="2685" y="227"/>
                  </a:lnTo>
                  <a:lnTo>
                    <a:pt x="2682" y="214"/>
                  </a:lnTo>
                  <a:lnTo>
                    <a:pt x="2674" y="192"/>
                  </a:lnTo>
                  <a:lnTo>
                    <a:pt x="2674" y="192"/>
                  </a:lnTo>
                  <a:lnTo>
                    <a:pt x="2666" y="195"/>
                  </a:lnTo>
                  <a:lnTo>
                    <a:pt x="2642" y="195"/>
                  </a:lnTo>
                  <a:lnTo>
                    <a:pt x="2592" y="182"/>
                  </a:lnTo>
                  <a:lnTo>
                    <a:pt x="2578" y="192"/>
                  </a:lnTo>
                  <a:lnTo>
                    <a:pt x="2509" y="222"/>
                  </a:lnTo>
                  <a:lnTo>
                    <a:pt x="2466" y="246"/>
                  </a:lnTo>
                  <a:lnTo>
                    <a:pt x="2447" y="251"/>
                  </a:lnTo>
                  <a:lnTo>
                    <a:pt x="2429" y="257"/>
                  </a:lnTo>
                  <a:lnTo>
                    <a:pt x="2295" y="262"/>
                  </a:lnTo>
                  <a:lnTo>
                    <a:pt x="2282" y="259"/>
                  </a:lnTo>
                  <a:lnTo>
                    <a:pt x="2268" y="257"/>
                  </a:lnTo>
                  <a:lnTo>
                    <a:pt x="2260" y="246"/>
                  </a:lnTo>
                  <a:lnTo>
                    <a:pt x="2255" y="232"/>
                  </a:lnTo>
                  <a:lnTo>
                    <a:pt x="2177" y="8"/>
                  </a:lnTo>
                  <a:lnTo>
                    <a:pt x="2172" y="0"/>
                  </a:lnTo>
                  <a:lnTo>
                    <a:pt x="2172" y="0"/>
                  </a:lnTo>
                  <a:lnTo>
                    <a:pt x="2169" y="0"/>
                  </a:lnTo>
                  <a:lnTo>
                    <a:pt x="2167" y="2"/>
                  </a:lnTo>
                  <a:lnTo>
                    <a:pt x="2164" y="2"/>
                  </a:lnTo>
                  <a:lnTo>
                    <a:pt x="2164" y="2"/>
                  </a:lnTo>
                  <a:lnTo>
                    <a:pt x="2148" y="8"/>
                  </a:lnTo>
                  <a:lnTo>
                    <a:pt x="2135" y="16"/>
                  </a:lnTo>
                  <a:lnTo>
                    <a:pt x="2116" y="34"/>
                  </a:lnTo>
                  <a:lnTo>
                    <a:pt x="2084" y="56"/>
                  </a:lnTo>
                  <a:lnTo>
                    <a:pt x="2017" y="99"/>
                  </a:lnTo>
                  <a:lnTo>
                    <a:pt x="2025" y="109"/>
                  </a:lnTo>
                  <a:lnTo>
                    <a:pt x="2022" y="117"/>
                  </a:lnTo>
                  <a:lnTo>
                    <a:pt x="2012" y="123"/>
                  </a:lnTo>
                  <a:lnTo>
                    <a:pt x="2004" y="125"/>
                  </a:lnTo>
                  <a:lnTo>
                    <a:pt x="2001" y="125"/>
                  </a:lnTo>
                  <a:lnTo>
                    <a:pt x="1982" y="115"/>
                  </a:lnTo>
                  <a:lnTo>
                    <a:pt x="1980" y="120"/>
                  </a:lnTo>
                  <a:lnTo>
                    <a:pt x="1977" y="125"/>
                  </a:lnTo>
                  <a:lnTo>
                    <a:pt x="1972" y="131"/>
                  </a:lnTo>
                  <a:lnTo>
                    <a:pt x="1948" y="147"/>
                  </a:lnTo>
                  <a:lnTo>
                    <a:pt x="1942" y="155"/>
                  </a:lnTo>
                  <a:lnTo>
                    <a:pt x="1940" y="166"/>
                  </a:lnTo>
                  <a:lnTo>
                    <a:pt x="1945" y="171"/>
                  </a:lnTo>
                  <a:lnTo>
                    <a:pt x="1950" y="174"/>
                  </a:lnTo>
                  <a:lnTo>
                    <a:pt x="1948" y="179"/>
                  </a:lnTo>
                  <a:lnTo>
                    <a:pt x="1950" y="187"/>
                  </a:lnTo>
                  <a:lnTo>
                    <a:pt x="1950" y="198"/>
                  </a:lnTo>
                  <a:lnTo>
                    <a:pt x="1953" y="203"/>
                  </a:lnTo>
                  <a:lnTo>
                    <a:pt x="1958" y="208"/>
                  </a:lnTo>
                  <a:lnTo>
                    <a:pt x="1958" y="211"/>
                  </a:lnTo>
                  <a:lnTo>
                    <a:pt x="1948" y="216"/>
                  </a:lnTo>
                  <a:lnTo>
                    <a:pt x="1945" y="227"/>
                  </a:lnTo>
                  <a:lnTo>
                    <a:pt x="1942" y="238"/>
                  </a:lnTo>
                  <a:lnTo>
                    <a:pt x="1937" y="240"/>
                  </a:lnTo>
                  <a:lnTo>
                    <a:pt x="1926" y="243"/>
                  </a:lnTo>
                  <a:lnTo>
                    <a:pt x="1924" y="249"/>
                  </a:lnTo>
                  <a:lnTo>
                    <a:pt x="1926" y="254"/>
                  </a:lnTo>
                  <a:lnTo>
                    <a:pt x="1937" y="259"/>
                  </a:lnTo>
                  <a:lnTo>
                    <a:pt x="1916" y="307"/>
                  </a:lnTo>
                  <a:lnTo>
                    <a:pt x="1910" y="310"/>
                  </a:lnTo>
                  <a:lnTo>
                    <a:pt x="1905" y="318"/>
                  </a:lnTo>
                  <a:lnTo>
                    <a:pt x="1902" y="321"/>
                  </a:lnTo>
                  <a:lnTo>
                    <a:pt x="1897" y="321"/>
                  </a:lnTo>
                  <a:lnTo>
                    <a:pt x="1883" y="318"/>
                  </a:lnTo>
                  <a:lnTo>
                    <a:pt x="1878" y="315"/>
                  </a:lnTo>
                  <a:lnTo>
                    <a:pt x="1886" y="323"/>
                  </a:lnTo>
                  <a:lnTo>
                    <a:pt x="1891" y="326"/>
                  </a:lnTo>
                  <a:lnTo>
                    <a:pt x="1875" y="329"/>
                  </a:lnTo>
                  <a:lnTo>
                    <a:pt x="1859" y="318"/>
                  </a:lnTo>
                  <a:lnTo>
                    <a:pt x="1849" y="299"/>
                  </a:lnTo>
                  <a:lnTo>
                    <a:pt x="1843" y="278"/>
                  </a:lnTo>
                  <a:lnTo>
                    <a:pt x="1838" y="278"/>
                  </a:lnTo>
                  <a:lnTo>
                    <a:pt x="1830" y="289"/>
                  </a:lnTo>
                  <a:lnTo>
                    <a:pt x="1827" y="297"/>
                  </a:lnTo>
                  <a:lnTo>
                    <a:pt x="1830" y="302"/>
                  </a:lnTo>
                  <a:lnTo>
                    <a:pt x="1825" y="299"/>
                  </a:lnTo>
                  <a:lnTo>
                    <a:pt x="1822" y="294"/>
                  </a:lnTo>
                  <a:lnTo>
                    <a:pt x="1822" y="289"/>
                  </a:lnTo>
                  <a:lnTo>
                    <a:pt x="1814" y="297"/>
                  </a:lnTo>
                  <a:lnTo>
                    <a:pt x="1806" y="302"/>
                  </a:lnTo>
                  <a:lnTo>
                    <a:pt x="1801" y="302"/>
                  </a:lnTo>
                  <a:lnTo>
                    <a:pt x="1801" y="307"/>
                  </a:lnTo>
                  <a:lnTo>
                    <a:pt x="1814" y="310"/>
                  </a:lnTo>
                  <a:lnTo>
                    <a:pt x="1851" y="337"/>
                  </a:lnTo>
                  <a:lnTo>
                    <a:pt x="1867" y="339"/>
                  </a:lnTo>
                  <a:lnTo>
                    <a:pt x="1886" y="339"/>
                  </a:lnTo>
                  <a:lnTo>
                    <a:pt x="1897" y="345"/>
                  </a:lnTo>
                  <a:lnTo>
                    <a:pt x="1900" y="364"/>
                  </a:lnTo>
                  <a:lnTo>
                    <a:pt x="1894" y="364"/>
                  </a:lnTo>
                  <a:lnTo>
                    <a:pt x="1889" y="358"/>
                  </a:lnTo>
                  <a:lnTo>
                    <a:pt x="1881" y="353"/>
                  </a:lnTo>
                  <a:lnTo>
                    <a:pt x="1870" y="350"/>
                  </a:lnTo>
                  <a:lnTo>
                    <a:pt x="1859" y="345"/>
                  </a:lnTo>
                  <a:lnTo>
                    <a:pt x="1862" y="353"/>
                  </a:lnTo>
                  <a:lnTo>
                    <a:pt x="1873" y="366"/>
                  </a:lnTo>
                  <a:lnTo>
                    <a:pt x="1878" y="374"/>
                  </a:lnTo>
                  <a:lnTo>
                    <a:pt x="1867" y="372"/>
                  </a:lnTo>
                  <a:lnTo>
                    <a:pt x="1851" y="366"/>
                  </a:lnTo>
                  <a:lnTo>
                    <a:pt x="1843" y="364"/>
                  </a:lnTo>
                  <a:lnTo>
                    <a:pt x="1843" y="369"/>
                  </a:lnTo>
                  <a:lnTo>
                    <a:pt x="1846" y="372"/>
                  </a:lnTo>
                  <a:lnTo>
                    <a:pt x="1851" y="374"/>
                  </a:lnTo>
                  <a:lnTo>
                    <a:pt x="1841" y="380"/>
                  </a:lnTo>
                  <a:lnTo>
                    <a:pt x="1838" y="388"/>
                  </a:lnTo>
                  <a:lnTo>
                    <a:pt x="1843" y="406"/>
                  </a:lnTo>
                  <a:lnTo>
                    <a:pt x="1817" y="455"/>
                  </a:lnTo>
                  <a:lnTo>
                    <a:pt x="1806" y="473"/>
                  </a:lnTo>
                  <a:lnTo>
                    <a:pt x="1782" y="489"/>
                  </a:lnTo>
                  <a:lnTo>
                    <a:pt x="1777" y="497"/>
                  </a:lnTo>
                  <a:lnTo>
                    <a:pt x="1753" y="487"/>
                  </a:lnTo>
                  <a:lnTo>
                    <a:pt x="1739" y="487"/>
                  </a:lnTo>
                  <a:lnTo>
                    <a:pt x="1734" y="495"/>
                  </a:lnTo>
                  <a:lnTo>
                    <a:pt x="1729" y="497"/>
                  </a:lnTo>
                  <a:lnTo>
                    <a:pt x="1696" y="521"/>
                  </a:lnTo>
                  <a:lnTo>
                    <a:pt x="1654" y="535"/>
                  </a:lnTo>
                  <a:lnTo>
                    <a:pt x="1648" y="537"/>
                  </a:lnTo>
                  <a:lnTo>
                    <a:pt x="1643" y="548"/>
                  </a:lnTo>
                  <a:lnTo>
                    <a:pt x="1632" y="559"/>
                  </a:lnTo>
                  <a:lnTo>
                    <a:pt x="1622" y="570"/>
                  </a:lnTo>
                  <a:lnTo>
                    <a:pt x="1614" y="575"/>
                  </a:lnTo>
                  <a:lnTo>
                    <a:pt x="1606" y="578"/>
                  </a:lnTo>
                  <a:lnTo>
                    <a:pt x="1587" y="580"/>
                  </a:lnTo>
                  <a:lnTo>
                    <a:pt x="1571" y="588"/>
                  </a:lnTo>
                  <a:lnTo>
                    <a:pt x="1558" y="588"/>
                  </a:lnTo>
                  <a:lnTo>
                    <a:pt x="1544" y="596"/>
                  </a:lnTo>
                  <a:lnTo>
                    <a:pt x="1504" y="602"/>
                  </a:lnTo>
                  <a:lnTo>
                    <a:pt x="1467" y="623"/>
                  </a:lnTo>
                  <a:lnTo>
                    <a:pt x="1459" y="628"/>
                  </a:lnTo>
                  <a:lnTo>
                    <a:pt x="1443" y="631"/>
                  </a:lnTo>
                  <a:lnTo>
                    <a:pt x="1365" y="631"/>
                  </a:lnTo>
                  <a:lnTo>
                    <a:pt x="1360" y="628"/>
                  </a:lnTo>
                  <a:lnTo>
                    <a:pt x="1354" y="626"/>
                  </a:lnTo>
                  <a:lnTo>
                    <a:pt x="1349" y="626"/>
                  </a:lnTo>
                  <a:lnTo>
                    <a:pt x="1344" y="628"/>
                  </a:lnTo>
                  <a:lnTo>
                    <a:pt x="1338" y="631"/>
                  </a:lnTo>
                  <a:lnTo>
                    <a:pt x="1320" y="642"/>
                  </a:lnTo>
                  <a:lnTo>
                    <a:pt x="1314" y="639"/>
                  </a:lnTo>
                  <a:lnTo>
                    <a:pt x="1309" y="636"/>
                  </a:lnTo>
                  <a:lnTo>
                    <a:pt x="1301" y="636"/>
                  </a:lnTo>
                  <a:lnTo>
                    <a:pt x="1290" y="642"/>
                  </a:lnTo>
                  <a:lnTo>
                    <a:pt x="1282" y="642"/>
                  </a:lnTo>
                  <a:lnTo>
                    <a:pt x="1277" y="642"/>
                  </a:lnTo>
                  <a:lnTo>
                    <a:pt x="1272" y="642"/>
                  </a:lnTo>
                  <a:lnTo>
                    <a:pt x="1266" y="636"/>
                  </a:lnTo>
                  <a:lnTo>
                    <a:pt x="1258" y="623"/>
                  </a:lnTo>
                  <a:lnTo>
                    <a:pt x="1256" y="620"/>
                  </a:lnTo>
                  <a:lnTo>
                    <a:pt x="1250" y="620"/>
                  </a:lnTo>
                  <a:lnTo>
                    <a:pt x="1242" y="615"/>
                  </a:lnTo>
                  <a:lnTo>
                    <a:pt x="1232" y="607"/>
                  </a:lnTo>
                  <a:lnTo>
                    <a:pt x="1224" y="612"/>
                  </a:lnTo>
                  <a:lnTo>
                    <a:pt x="1215" y="612"/>
                  </a:lnTo>
                  <a:lnTo>
                    <a:pt x="1207" y="610"/>
                  </a:lnTo>
                  <a:lnTo>
                    <a:pt x="1199" y="604"/>
                  </a:lnTo>
                  <a:lnTo>
                    <a:pt x="1191" y="596"/>
                  </a:lnTo>
                  <a:lnTo>
                    <a:pt x="1186" y="591"/>
                  </a:lnTo>
                  <a:lnTo>
                    <a:pt x="1181" y="591"/>
                  </a:lnTo>
                  <a:lnTo>
                    <a:pt x="1098" y="607"/>
                  </a:lnTo>
                  <a:lnTo>
                    <a:pt x="1063" y="607"/>
                  </a:lnTo>
                  <a:lnTo>
                    <a:pt x="1058" y="602"/>
                  </a:lnTo>
                  <a:lnTo>
                    <a:pt x="1050" y="588"/>
                  </a:lnTo>
                  <a:lnTo>
                    <a:pt x="1039" y="578"/>
                  </a:lnTo>
                  <a:lnTo>
                    <a:pt x="1026" y="564"/>
                  </a:lnTo>
                  <a:lnTo>
                    <a:pt x="1007" y="556"/>
                  </a:lnTo>
                  <a:lnTo>
                    <a:pt x="994" y="559"/>
                  </a:lnTo>
                  <a:lnTo>
                    <a:pt x="996" y="570"/>
                  </a:lnTo>
                  <a:lnTo>
                    <a:pt x="996" y="578"/>
                  </a:lnTo>
                  <a:lnTo>
                    <a:pt x="999" y="583"/>
                  </a:lnTo>
                  <a:lnTo>
                    <a:pt x="1007" y="588"/>
                  </a:lnTo>
                  <a:lnTo>
                    <a:pt x="996" y="591"/>
                  </a:lnTo>
                  <a:lnTo>
                    <a:pt x="986" y="583"/>
                  </a:lnTo>
                  <a:lnTo>
                    <a:pt x="972" y="580"/>
                  </a:lnTo>
                  <a:lnTo>
                    <a:pt x="946" y="591"/>
                  </a:lnTo>
                  <a:lnTo>
                    <a:pt x="935" y="586"/>
                  </a:lnTo>
                  <a:lnTo>
                    <a:pt x="916" y="570"/>
                  </a:lnTo>
                  <a:lnTo>
                    <a:pt x="914" y="567"/>
                  </a:lnTo>
                  <a:lnTo>
                    <a:pt x="914" y="564"/>
                  </a:lnTo>
                  <a:lnTo>
                    <a:pt x="911" y="562"/>
                  </a:lnTo>
                  <a:lnTo>
                    <a:pt x="908" y="559"/>
                  </a:lnTo>
                  <a:lnTo>
                    <a:pt x="903" y="559"/>
                  </a:lnTo>
                  <a:lnTo>
                    <a:pt x="903" y="562"/>
                  </a:lnTo>
                  <a:lnTo>
                    <a:pt x="903" y="567"/>
                  </a:lnTo>
                  <a:lnTo>
                    <a:pt x="898" y="570"/>
                  </a:lnTo>
                  <a:lnTo>
                    <a:pt x="876" y="578"/>
                  </a:lnTo>
                  <a:lnTo>
                    <a:pt x="871" y="580"/>
                  </a:lnTo>
                  <a:lnTo>
                    <a:pt x="817" y="575"/>
                  </a:lnTo>
                  <a:lnTo>
                    <a:pt x="812" y="572"/>
                  </a:lnTo>
                  <a:lnTo>
                    <a:pt x="807" y="572"/>
                  </a:lnTo>
                  <a:lnTo>
                    <a:pt x="801" y="570"/>
                  </a:lnTo>
                  <a:lnTo>
                    <a:pt x="796" y="570"/>
                  </a:lnTo>
                  <a:lnTo>
                    <a:pt x="788" y="572"/>
                  </a:lnTo>
                  <a:lnTo>
                    <a:pt x="775" y="578"/>
                  </a:lnTo>
                  <a:lnTo>
                    <a:pt x="767" y="580"/>
                  </a:lnTo>
                  <a:lnTo>
                    <a:pt x="753" y="578"/>
                  </a:lnTo>
                  <a:lnTo>
                    <a:pt x="727" y="570"/>
                  </a:lnTo>
                  <a:lnTo>
                    <a:pt x="713" y="570"/>
                  </a:lnTo>
                  <a:lnTo>
                    <a:pt x="708" y="572"/>
                  </a:lnTo>
                  <a:lnTo>
                    <a:pt x="705" y="575"/>
                  </a:lnTo>
                  <a:lnTo>
                    <a:pt x="702" y="578"/>
                  </a:lnTo>
                  <a:lnTo>
                    <a:pt x="694" y="575"/>
                  </a:lnTo>
                  <a:lnTo>
                    <a:pt x="673" y="543"/>
                  </a:lnTo>
                  <a:lnTo>
                    <a:pt x="662" y="532"/>
                  </a:lnTo>
                  <a:lnTo>
                    <a:pt x="652" y="529"/>
                  </a:lnTo>
                  <a:lnTo>
                    <a:pt x="638" y="537"/>
                  </a:lnTo>
                  <a:lnTo>
                    <a:pt x="636" y="545"/>
                  </a:lnTo>
                  <a:lnTo>
                    <a:pt x="636" y="556"/>
                  </a:lnTo>
                  <a:lnTo>
                    <a:pt x="636" y="570"/>
                  </a:lnTo>
                  <a:lnTo>
                    <a:pt x="628" y="575"/>
                  </a:lnTo>
                  <a:lnTo>
                    <a:pt x="620" y="578"/>
                  </a:lnTo>
                  <a:lnTo>
                    <a:pt x="609" y="583"/>
                  </a:lnTo>
                  <a:lnTo>
                    <a:pt x="598" y="591"/>
                  </a:lnTo>
                  <a:lnTo>
                    <a:pt x="588" y="599"/>
                  </a:lnTo>
                  <a:lnTo>
                    <a:pt x="580" y="607"/>
                  </a:lnTo>
                  <a:lnTo>
                    <a:pt x="561" y="615"/>
                  </a:lnTo>
                  <a:lnTo>
                    <a:pt x="556" y="623"/>
                  </a:lnTo>
                  <a:lnTo>
                    <a:pt x="553" y="631"/>
                  </a:lnTo>
                  <a:lnTo>
                    <a:pt x="542" y="639"/>
                  </a:lnTo>
                  <a:lnTo>
                    <a:pt x="529" y="644"/>
                  </a:lnTo>
                  <a:lnTo>
                    <a:pt x="521" y="644"/>
                  </a:lnTo>
                  <a:lnTo>
                    <a:pt x="510" y="647"/>
                  </a:lnTo>
                  <a:lnTo>
                    <a:pt x="502" y="655"/>
                  </a:lnTo>
                  <a:lnTo>
                    <a:pt x="494" y="663"/>
                  </a:lnTo>
                  <a:lnTo>
                    <a:pt x="486" y="669"/>
                  </a:lnTo>
                  <a:lnTo>
                    <a:pt x="478" y="671"/>
                  </a:lnTo>
                  <a:lnTo>
                    <a:pt x="459" y="671"/>
                  </a:lnTo>
                  <a:lnTo>
                    <a:pt x="449" y="674"/>
                  </a:lnTo>
                  <a:lnTo>
                    <a:pt x="425" y="690"/>
                  </a:lnTo>
                  <a:lnTo>
                    <a:pt x="414" y="693"/>
                  </a:lnTo>
                  <a:lnTo>
                    <a:pt x="403" y="693"/>
                  </a:lnTo>
                  <a:lnTo>
                    <a:pt x="390" y="693"/>
                  </a:lnTo>
                  <a:lnTo>
                    <a:pt x="379" y="693"/>
                  </a:lnTo>
                  <a:lnTo>
                    <a:pt x="371" y="698"/>
                  </a:lnTo>
                  <a:lnTo>
                    <a:pt x="363" y="695"/>
                  </a:lnTo>
                  <a:lnTo>
                    <a:pt x="358" y="698"/>
                  </a:lnTo>
                  <a:lnTo>
                    <a:pt x="347" y="695"/>
                  </a:lnTo>
                  <a:lnTo>
                    <a:pt x="320" y="701"/>
                  </a:lnTo>
                  <a:lnTo>
                    <a:pt x="315" y="701"/>
                  </a:lnTo>
                  <a:lnTo>
                    <a:pt x="294" y="690"/>
                  </a:lnTo>
                  <a:lnTo>
                    <a:pt x="286" y="682"/>
                  </a:lnTo>
                  <a:lnTo>
                    <a:pt x="283" y="682"/>
                  </a:lnTo>
                  <a:lnTo>
                    <a:pt x="278" y="682"/>
                  </a:lnTo>
                  <a:lnTo>
                    <a:pt x="243" y="682"/>
                  </a:lnTo>
                  <a:lnTo>
                    <a:pt x="230" y="682"/>
                  </a:lnTo>
                  <a:lnTo>
                    <a:pt x="230" y="690"/>
                  </a:lnTo>
                  <a:lnTo>
                    <a:pt x="232" y="695"/>
                  </a:lnTo>
                  <a:lnTo>
                    <a:pt x="232" y="698"/>
                  </a:lnTo>
                  <a:lnTo>
                    <a:pt x="227" y="698"/>
                  </a:lnTo>
                  <a:lnTo>
                    <a:pt x="222" y="695"/>
                  </a:lnTo>
                  <a:lnTo>
                    <a:pt x="211" y="685"/>
                  </a:lnTo>
                  <a:lnTo>
                    <a:pt x="206" y="682"/>
                  </a:lnTo>
                  <a:lnTo>
                    <a:pt x="197" y="679"/>
                  </a:lnTo>
                  <a:lnTo>
                    <a:pt x="165" y="679"/>
                  </a:lnTo>
                  <a:lnTo>
                    <a:pt x="152" y="674"/>
                  </a:lnTo>
                  <a:lnTo>
                    <a:pt x="144" y="663"/>
                  </a:lnTo>
                  <a:lnTo>
                    <a:pt x="144" y="655"/>
                  </a:lnTo>
                  <a:lnTo>
                    <a:pt x="139" y="642"/>
                  </a:lnTo>
                  <a:lnTo>
                    <a:pt x="136" y="634"/>
                  </a:lnTo>
                  <a:lnTo>
                    <a:pt x="136" y="610"/>
                  </a:lnTo>
                  <a:lnTo>
                    <a:pt x="136" y="602"/>
                  </a:lnTo>
                  <a:lnTo>
                    <a:pt x="128" y="570"/>
                  </a:lnTo>
                  <a:lnTo>
                    <a:pt x="128" y="554"/>
                  </a:lnTo>
                  <a:lnTo>
                    <a:pt x="133" y="508"/>
                  </a:lnTo>
                  <a:lnTo>
                    <a:pt x="133" y="492"/>
                  </a:lnTo>
                  <a:lnTo>
                    <a:pt x="120" y="473"/>
                  </a:lnTo>
                  <a:lnTo>
                    <a:pt x="107" y="481"/>
                  </a:lnTo>
                  <a:lnTo>
                    <a:pt x="96" y="511"/>
                  </a:lnTo>
                  <a:lnTo>
                    <a:pt x="99" y="513"/>
                  </a:lnTo>
                  <a:lnTo>
                    <a:pt x="96" y="516"/>
                  </a:lnTo>
                  <a:lnTo>
                    <a:pt x="93" y="519"/>
                  </a:lnTo>
                  <a:lnTo>
                    <a:pt x="88" y="521"/>
                  </a:lnTo>
                  <a:lnTo>
                    <a:pt x="83" y="521"/>
                  </a:lnTo>
                  <a:lnTo>
                    <a:pt x="80" y="519"/>
                  </a:lnTo>
                  <a:lnTo>
                    <a:pt x="75" y="511"/>
                  </a:lnTo>
                  <a:lnTo>
                    <a:pt x="69" y="489"/>
                  </a:lnTo>
                  <a:lnTo>
                    <a:pt x="64" y="481"/>
                  </a:lnTo>
                  <a:lnTo>
                    <a:pt x="59" y="513"/>
                  </a:lnTo>
                  <a:lnTo>
                    <a:pt x="51" y="524"/>
                  </a:lnTo>
                  <a:lnTo>
                    <a:pt x="40" y="516"/>
                  </a:lnTo>
                  <a:lnTo>
                    <a:pt x="37" y="492"/>
                  </a:lnTo>
                  <a:lnTo>
                    <a:pt x="37" y="452"/>
                  </a:lnTo>
                  <a:lnTo>
                    <a:pt x="35" y="438"/>
                  </a:lnTo>
                  <a:lnTo>
                    <a:pt x="21" y="420"/>
                  </a:lnTo>
                  <a:lnTo>
                    <a:pt x="16" y="406"/>
                  </a:lnTo>
                  <a:lnTo>
                    <a:pt x="2" y="422"/>
                  </a:lnTo>
                  <a:lnTo>
                    <a:pt x="13" y="446"/>
                  </a:lnTo>
                  <a:lnTo>
                    <a:pt x="13" y="479"/>
                  </a:lnTo>
                  <a:lnTo>
                    <a:pt x="0" y="497"/>
                  </a:lnTo>
                  <a:lnTo>
                    <a:pt x="2" y="524"/>
                  </a:lnTo>
                  <a:lnTo>
                    <a:pt x="2" y="543"/>
                  </a:lnTo>
                  <a:lnTo>
                    <a:pt x="2" y="586"/>
                  </a:lnTo>
                  <a:lnTo>
                    <a:pt x="5" y="604"/>
                  </a:lnTo>
                  <a:lnTo>
                    <a:pt x="16" y="620"/>
                  </a:lnTo>
                  <a:lnTo>
                    <a:pt x="51" y="669"/>
                  </a:lnTo>
                  <a:lnTo>
                    <a:pt x="83" y="711"/>
                  </a:lnTo>
                  <a:lnTo>
                    <a:pt x="117" y="754"/>
                  </a:lnTo>
                  <a:lnTo>
                    <a:pt x="149" y="797"/>
                  </a:lnTo>
                  <a:lnTo>
                    <a:pt x="181" y="840"/>
                  </a:lnTo>
                  <a:lnTo>
                    <a:pt x="216" y="883"/>
                  </a:lnTo>
                  <a:lnTo>
                    <a:pt x="248" y="925"/>
                  </a:lnTo>
                  <a:lnTo>
                    <a:pt x="280" y="968"/>
                  </a:lnTo>
                  <a:lnTo>
                    <a:pt x="315" y="1011"/>
                  </a:lnTo>
                  <a:lnTo>
                    <a:pt x="347" y="1054"/>
                  </a:lnTo>
                  <a:lnTo>
                    <a:pt x="379" y="1097"/>
                  </a:lnTo>
                  <a:lnTo>
                    <a:pt x="414" y="1139"/>
                  </a:lnTo>
                  <a:lnTo>
                    <a:pt x="446" y="1182"/>
                  </a:lnTo>
                  <a:lnTo>
                    <a:pt x="478" y="1225"/>
                  </a:lnTo>
                  <a:lnTo>
                    <a:pt x="513" y="1268"/>
                  </a:lnTo>
                  <a:lnTo>
                    <a:pt x="545" y="1311"/>
                  </a:lnTo>
                  <a:lnTo>
                    <a:pt x="577" y="1354"/>
                  </a:lnTo>
                  <a:lnTo>
                    <a:pt x="612" y="1396"/>
                  </a:lnTo>
                  <a:lnTo>
                    <a:pt x="625" y="1407"/>
                  </a:lnTo>
                  <a:lnTo>
                    <a:pt x="641" y="1412"/>
                  </a:lnTo>
                  <a:lnTo>
                    <a:pt x="743" y="1426"/>
                  </a:lnTo>
                  <a:lnTo>
                    <a:pt x="831" y="1436"/>
                  </a:lnTo>
                  <a:lnTo>
                    <a:pt x="916" y="1450"/>
                  </a:lnTo>
                  <a:lnTo>
                    <a:pt x="1004" y="1461"/>
                  </a:lnTo>
                  <a:lnTo>
                    <a:pt x="1093" y="1474"/>
                  </a:lnTo>
                  <a:lnTo>
                    <a:pt x="1181" y="1485"/>
                  </a:lnTo>
                  <a:lnTo>
                    <a:pt x="1269" y="1495"/>
                  </a:lnTo>
                  <a:lnTo>
                    <a:pt x="1357" y="1509"/>
                  </a:lnTo>
                  <a:lnTo>
                    <a:pt x="1445" y="1519"/>
                  </a:lnTo>
                  <a:lnTo>
                    <a:pt x="1533" y="1530"/>
                  </a:lnTo>
                  <a:lnTo>
                    <a:pt x="1622" y="1543"/>
                  </a:lnTo>
                  <a:lnTo>
                    <a:pt x="1710" y="1554"/>
                  </a:lnTo>
                  <a:lnTo>
                    <a:pt x="1795" y="1568"/>
                  </a:lnTo>
                  <a:lnTo>
                    <a:pt x="1883" y="1578"/>
                  </a:lnTo>
                  <a:lnTo>
                    <a:pt x="1972" y="1589"/>
                  </a:lnTo>
                  <a:lnTo>
                    <a:pt x="2060" y="1602"/>
                  </a:lnTo>
                  <a:lnTo>
                    <a:pt x="2148" y="1613"/>
                  </a:lnTo>
                  <a:lnTo>
                    <a:pt x="2233" y="1624"/>
                  </a:lnTo>
                  <a:lnTo>
                    <a:pt x="2244" y="1624"/>
                  </a:lnTo>
                  <a:lnTo>
                    <a:pt x="2287" y="1568"/>
                  </a:lnTo>
                  <a:lnTo>
                    <a:pt x="2292" y="1469"/>
                  </a:lnTo>
                  <a:lnTo>
                    <a:pt x="2290" y="1367"/>
                  </a:lnTo>
                  <a:lnTo>
                    <a:pt x="2290" y="1367"/>
                  </a:lnTo>
                  <a:lnTo>
                    <a:pt x="2290" y="1348"/>
                  </a:lnTo>
                  <a:lnTo>
                    <a:pt x="2311" y="1281"/>
                  </a:lnTo>
                  <a:lnTo>
                    <a:pt x="2370" y="1174"/>
                  </a:lnTo>
                  <a:lnTo>
                    <a:pt x="2386" y="1134"/>
                  </a:lnTo>
                  <a:lnTo>
                    <a:pt x="2399" y="1065"/>
                  </a:lnTo>
                  <a:lnTo>
                    <a:pt x="2405" y="1040"/>
                  </a:lnTo>
                  <a:lnTo>
                    <a:pt x="2418" y="1024"/>
                  </a:lnTo>
                  <a:lnTo>
                    <a:pt x="2418" y="1024"/>
                  </a:lnTo>
                  <a:lnTo>
                    <a:pt x="2439" y="998"/>
                  </a:lnTo>
                  <a:lnTo>
                    <a:pt x="2450" y="984"/>
                  </a:lnTo>
                  <a:lnTo>
                    <a:pt x="2471" y="899"/>
                  </a:lnTo>
                  <a:lnTo>
                    <a:pt x="2477" y="888"/>
                  </a:lnTo>
                  <a:lnTo>
                    <a:pt x="2506" y="842"/>
                  </a:lnTo>
                  <a:lnTo>
                    <a:pt x="2509" y="834"/>
                  </a:lnTo>
                  <a:lnTo>
                    <a:pt x="2506" y="781"/>
                  </a:lnTo>
                  <a:lnTo>
                    <a:pt x="2503" y="762"/>
                  </a:lnTo>
                  <a:lnTo>
                    <a:pt x="2493" y="746"/>
                  </a:lnTo>
                  <a:lnTo>
                    <a:pt x="2471" y="733"/>
                  </a:lnTo>
                  <a:lnTo>
                    <a:pt x="2461" y="722"/>
                  </a:lnTo>
                  <a:lnTo>
                    <a:pt x="2453" y="711"/>
                  </a:lnTo>
                  <a:lnTo>
                    <a:pt x="2455" y="701"/>
                  </a:lnTo>
                  <a:lnTo>
                    <a:pt x="2485" y="695"/>
                  </a:lnTo>
                  <a:lnTo>
                    <a:pt x="2511" y="685"/>
                  </a:lnTo>
                  <a:lnTo>
                    <a:pt x="2522" y="679"/>
                  </a:lnTo>
                  <a:lnTo>
                    <a:pt x="2541" y="669"/>
                  </a:lnTo>
                  <a:lnTo>
                    <a:pt x="2559" y="661"/>
                  </a:lnTo>
                  <a:lnTo>
                    <a:pt x="2576" y="658"/>
                  </a:lnTo>
                  <a:lnTo>
                    <a:pt x="2597" y="658"/>
                  </a:lnTo>
                  <a:lnTo>
                    <a:pt x="2618" y="661"/>
                  </a:lnTo>
                  <a:lnTo>
                    <a:pt x="2629" y="661"/>
                  </a:lnTo>
                  <a:lnTo>
                    <a:pt x="2637" y="658"/>
                  </a:lnTo>
                  <a:lnTo>
                    <a:pt x="2650" y="655"/>
                  </a:lnTo>
                  <a:lnTo>
                    <a:pt x="2666" y="669"/>
                  </a:lnTo>
                  <a:lnTo>
                    <a:pt x="2677" y="669"/>
                  </a:lnTo>
                  <a:lnTo>
                    <a:pt x="2752" y="639"/>
                  </a:lnTo>
                  <a:lnTo>
                    <a:pt x="2792" y="628"/>
                  </a:lnTo>
                  <a:lnTo>
                    <a:pt x="2797" y="618"/>
                  </a:lnTo>
                  <a:lnTo>
                    <a:pt x="2776" y="575"/>
                  </a:lnTo>
                  <a:close/>
                </a:path>
              </a:pathLst>
            </a:custGeom>
            <a:solidFill>
              <a:srgbClr val="00667A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AAF2A03C-EC9B-B652-4187-BADA32289080}"/>
              </a:ext>
            </a:extLst>
          </p:cNvPr>
          <p:cNvSpPr/>
          <p:nvPr/>
        </p:nvSpPr>
        <p:spPr>
          <a:xfrm rot="18900000">
            <a:off x="957135" y="6204617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E9667080-EB52-609B-2772-F1898B6603BB}"/>
              </a:ext>
            </a:extLst>
          </p:cNvPr>
          <p:cNvSpPr/>
          <p:nvPr/>
        </p:nvSpPr>
        <p:spPr>
          <a:xfrm rot="18900000">
            <a:off x="2595302" y="6204616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: Rounded Corners 9">
            <a:extLst>
              <a:ext uri="{FF2B5EF4-FFF2-40B4-BE49-F238E27FC236}">
                <a16:creationId xmlns:a16="http://schemas.microsoft.com/office/drawing/2014/main" id="{1B851F2D-3679-0382-0C71-75C672943D33}"/>
              </a:ext>
            </a:extLst>
          </p:cNvPr>
          <p:cNvSpPr/>
          <p:nvPr/>
        </p:nvSpPr>
        <p:spPr>
          <a:xfrm rot="18900000">
            <a:off x="4233469" y="6197420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575756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9079C80E-8316-AE0C-5E18-4E0236240424}"/>
              </a:ext>
            </a:extLst>
          </p:cNvPr>
          <p:cNvSpPr/>
          <p:nvPr/>
        </p:nvSpPr>
        <p:spPr>
          <a:xfrm rot="18900000">
            <a:off x="5871636" y="6213733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BDED1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B15E726D-9C7F-9A9A-68E3-D212B653C40B}"/>
              </a:ext>
            </a:extLst>
          </p:cNvPr>
          <p:cNvSpPr/>
          <p:nvPr/>
        </p:nvSpPr>
        <p:spPr>
          <a:xfrm rot="18900000">
            <a:off x="7509804" y="6197418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92D050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BD3E9C77-23B3-8CAF-C338-DE380808100A}"/>
              </a:ext>
            </a:extLst>
          </p:cNvPr>
          <p:cNvSpPr/>
          <p:nvPr/>
        </p:nvSpPr>
        <p:spPr>
          <a:xfrm rot="18900000">
            <a:off x="9147972" y="6204615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bg1">
              <a:lumMod val="65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: Rounded Corners 9">
            <a:extLst>
              <a:ext uri="{FF2B5EF4-FFF2-40B4-BE49-F238E27FC236}">
                <a16:creationId xmlns:a16="http://schemas.microsoft.com/office/drawing/2014/main" id="{569E9735-C214-FAA9-3ED1-14A4B8F88E4E}"/>
              </a:ext>
            </a:extLst>
          </p:cNvPr>
          <p:cNvSpPr/>
          <p:nvPr/>
        </p:nvSpPr>
        <p:spPr>
          <a:xfrm rot="18900000">
            <a:off x="10786140" y="6204616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tx2">
              <a:lumMod val="60000"/>
              <a:lumOff val="40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B5356F93-7ACA-4844-778C-D755B93EAA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53170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irates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E49B40F7-6AED-E155-678A-2D6828814525}"/>
              </a:ext>
            </a:extLst>
          </p:cNvPr>
          <p:cNvGrpSpPr/>
          <p:nvPr/>
        </p:nvGrpSpPr>
        <p:grpSpPr>
          <a:xfrm rot="21110327">
            <a:off x="6639054" y="1025970"/>
            <a:ext cx="4964533" cy="4030668"/>
            <a:chOff x="9775826" y="4954588"/>
            <a:chExt cx="4830763" cy="3806825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5A90339F-6AA4-314A-E738-FB9DDBFCE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2288" y="6203950"/>
              <a:ext cx="46038" cy="46038"/>
            </a:xfrm>
            <a:custGeom>
              <a:avLst/>
              <a:gdLst>
                <a:gd name="T0" fmla="*/ 29 w 29"/>
                <a:gd name="T1" fmla="*/ 16 h 29"/>
                <a:gd name="T2" fmla="*/ 24 w 29"/>
                <a:gd name="T3" fmla="*/ 16 h 29"/>
                <a:gd name="T4" fmla="*/ 16 w 29"/>
                <a:gd name="T5" fmla="*/ 11 h 29"/>
                <a:gd name="T6" fmla="*/ 8 w 29"/>
                <a:gd name="T7" fmla="*/ 0 h 29"/>
                <a:gd name="T8" fmla="*/ 0 w 29"/>
                <a:gd name="T9" fmla="*/ 8 h 29"/>
                <a:gd name="T10" fmla="*/ 0 w 29"/>
                <a:gd name="T11" fmla="*/ 16 h 29"/>
                <a:gd name="T12" fmla="*/ 3 w 29"/>
                <a:gd name="T13" fmla="*/ 27 h 29"/>
                <a:gd name="T14" fmla="*/ 21 w 29"/>
                <a:gd name="T15" fmla="*/ 29 h 29"/>
                <a:gd name="T16" fmla="*/ 27 w 29"/>
                <a:gd name="T17" fmla="*/ 27 h 29"/>
                <a:gd name="T18" fmla="*/ 27 w 29"/>
                <a:gd name="T19" fmla="*/ 27 h 29"/>
                <a:gd name="T20" fmla="*/ 29 w 29"/>
                <a:gd name="T21" fmla="*/ 16 h 29"/>
                <a:gd name="T22" fmla="*/ 29 w 29"/>
                <a:gd name="T2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9">
                  <a:moveTo>
                    <a:pt x="29" y="16"/>
                  </a:moveTo>
                  <a:lnTo>
                    <a:pt x="24" y="16"/>
                  </a:lnTo>
                  <a:lnTo>
                    <a:pt x="16" y="11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3" y="27"/>
                  </a:lnTo>
                  <a:lnTo>
                    <a:pt x="21" y="29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9" y="16"/>
                  </a:lnTo>
                  <a:lnTo>
                    <a:pt x="29" y="16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2C71DB68-06C8-7313-6B50-4EAAC8A1E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7963" y="6276975"/>
              <a:ext cx="149225" cy="173038"/>
            </a:xfrm>
            <a:custGeom>
              <a:avLst/>
              <a:gdLst>
                <a:gd name="T0" fmla="*/ 94 w 94"/>
                <a:gd name="T1" fmla="*/ 45 h 109"/>
                <a:gd name="T2" fmla="*/ 59 w 94"/>
                <a:gd name="T3" fmla="*/ 13 h 109"/>
                <a:gd name="T4" fmla="*/ 43 w 94"/>
                <a:gd name="T5" fmla="*/ 2 h 109"/>
                <a:gd name="T6" fmla="*/ 46 w 94"/>
                <a:gd name="T7" fmla="*/ 18 h 109"/>
                <a:gd name="T8" fmla="*/ 30 w 94"/>
                <a:gd name="T9" fmla="*/ 5 h 109"/>
                <a:gd name="T10" fmla="*/ 22 w 94"/>
                <a:gd name="T11" fmla="*/ 2 h 109"/>
                <a:gd name="T12" fmla="*/ 14 w 94"/>
                <a:gd name="T13" fmla="*/ 0 h 109"/>
                <a:gd name="T14" fmla="*/ 3 w 94"/>
                <a:gd name="T15" fmla="*/ 2 h 109"/>
                <a:gd name="T16" fmla="*/ 0 w 94"/>
                <a:gd name="T17" fmla="*/ 13 h 109"/>
                <a:gd name="T18" fmla="*/ 6 w 94"/>
                <a:gd name="T19" fmla="*/ 21 h 109"/>
                <a:gd name="T20" fmla="*/ 27 w 94"/>
                <a:gd name="T21" fmla="*/ 42 h 109"/>
                <a:gd name="T22" fmla="*/ 46 w 94"/>
                <a:gd name="T23" fmla="*/ 91 h 109"/>
                <a:gd name="T24" fmla="*/ 67 w 94"/>
                <a:gd name="T25" fmla="*/ 107 h 109"/>
                <a:gd name="T26" fmla="*/ 75 w 94"/>
                <a:gd name="T27" fmla="*/ 109 h 109"/>
                <a:gd name="T28" fmla="*/ 75 w 94"/>
                <a:gd name="T29" fmla="*/ 109 h 109"/>
                <a:gd name="T30" fmla="*/ 75 w 94"/>
                <a:gd name="T31" fmla="*/ 104 h 109"/>
                <a:gd name="T32" fmla="*/ 75 w 94"/>
                <a:gd name="T33" fmla="*/ 93 h 109"/>
                <a:gd name="T34" fmla="*/ 78 w 94"/>
                <a:gd name="T35" fmla="*/ 80 h 109"/>
                <a:gd name="T36" fmla="*/ 94 w 94"/>
                <a:gd name="T37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109">
                  <a:moveTo>
                    <a:pt x="94" y="45"/>
                  </a:moveTo>
                  <a:lnTo>
                    <a:pt x="59" y="13"/>
                  </a:lnTo>
                  <a:lnTo>
                    <a:pt x="43" y="2"/>
                  </a:lnTo>
                  <a:lnTo>
                    <a:pt x="46" y="18"/>
                  </a:lnTo>
                  <a:lnTo>
                    <a:pt x="30" y="5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3" y="2"/>
                  </a:lnTo>
                  <a:lnTo>
                    <a:pt x="0" y="13"/>
                  </a:lnTo>
                  <a:lnTo>
                    <a:pt x="6" y="21"/>
                  </a:lnTo>
                  <a:lnTo>
                    <a:pt x="27" y="42"/>
                  </a:lnTo>
                  <a:lnTo>
                    <a:pt x="46" y="91"/>
                  </a:lnTo>
                  <a:lnTo>
                    <a:pt x="67" y="107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4"/>
                  </a:lnTo>
                  <a:lnTo>
                    <a:pt x="75" y="93"/>
                  </a:lnTo>
                  <a:lnTo>
                    <a:pt x="78" y="80"/>
                  </a:lnTo>
                  <a:lnTo>
                    <a:pt x="94" y="45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26D875A-2B94-220A-7CE7-3D9D3A70F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3" y="5413375"/>
              <a:ext cx="415925" cy="430213"/>
            </a:xfrm>
            <a:custGeom>
              <a:avLst/>
              <a:gdLst>
                <a:gd name="T0" fmla="*/ 248 w 262"/>
                <a:gd name="T1" fmla="*/ 225 h 271"/>
                <a:gd name="T2" fmla="*/ 251 w 262"/>
                <a:gd name="T3" fmla="*/ 220 h 271"/>
                <a:gd name="T4" fmla="*/ 248 w 262"/>
                <a:gd name="T5" fmla="*/ 204 h 271"/>
                <a:gd name="T6" fmla="*/ 229 w 262"/>
                <a:gd name="T7" fmla="*/ 182 h 271"/>
                <a:gd name="T8" fmla="*/ 235 w 262"/>
                <a:gd name="T9" fmla="*/ 172 h 271"/>
                <a:gd name="T10" fmla="*/ 232 w 262"/>
                <a:gd name="T11" fmla="*/ 158 h 271"/>
                <a:gd name="T12" fmla="*/ 205 w 262"/>
                <a:gd name="T13" fmla="*/ 123 h 271"/>
                <a:gd name="T14" fmla="*/ 203 w 262"/>
                <a:gd name="T15" fmla="*/ 115 h 271"/>
                <a:gd name="T16" fmla="*/ 200 w 262"/>
                <a:gd name="T17" fmla="*/ 97 h 271"/>
                <a:gd name="T18" fmla="*/ 181 w 262"/>
                <a:gd name="T19" fmla="*/ 24 h 271"/>
                <a:gd name="T20" fmla="*/ 173 w 262"/>
                <a:gd name="T21" fmla="*/ 19 h 271"/>
                <a:gd name="T22" fmla="*/ 163 w 262"/>
                <a:gd name="T23" fmla="*/ 16 h 271"/>
                <a:gd name="T24" fmla="*/ 147 w 262"/>
                <a:gd name="T25" fmla="*/ 0 h 271"/>
                <a:gd name="T26" fmla="*/ 139 w 262"/>
                <a:gd name="T27" fmla="*/ 11 h 271"/>
                <a:gd name="T28" fmla="*/ 107 w 262"/>
                <a:gd name="T29" fmla="*/ 27 h 271"/>
                <a:gd name="T30" fmla="*/ 85 w 262"/>
                <a:gd name="T31" fmla="*/ 57 h 271"/>
                <a:gd name="T32" fmla="*/ 72 w 262"/>
                <a:gd name="T33" fmla="*/ 89 h 271"/>
                <a:gd name="T34" fmla="*/ 42 w 262"/>
                <a:gd name="T35" fmla="*/ 97 h 271"/>
                <a:gd name="T36" fmla="*/ 21 w 262"/>
                <a:gd name="T37" fmla="*/ 94 h 271"/>
                <a:gd name="T38" fmla="*/ 21 w 262"/>
                <a:gd name="T39" fmla="*/ 75 h 271"/>
                <a:gd name="T40" fmla="*/ 34 w 262"/>
                <a:gd name="T41" fmla="*/ 54 h 271"/>
                <a:gd name="T42" fmla="*/ 13 w 262"/>
                <a:gd name="T43" fmla="*/ 70 h 271"/>
                <a:gd name="T44" fmla="*/ 2 w 262"/>
                <a:gd name="T45" fmla="*/ 97 h 271"/>
                <a:gd name="T46" fmla="*/ 0 w 262"/>
                <a:gd name="T47" fmla="*/ 105 h 271"/>
                <a:gd name="T48" fmla="*/ 42 w 262"/>
                <a:gd name="T49" fmla="*/ 132 h 271"/>
                <a:gd name="T50" fmla="*/ 69 w 262"/>
                <a:gd name="T51" fmla="*/ 153 h 271"/>
                <a:gd name="T52" fmla="*/ 128 w 262"/>
                <a:gd name="T53" fmla="*/ 180 h 271"/>
                <a:gd name="T54" fmla="*/ 163 w 262"/>
                <a:gd name="T55" fmla="*/ 214 h 271"/>
                <a:gd name="T56" fmla="*/ 173 w 262"/>
                <a:gd name="T57" fmla="*/ 241 h 271"/>
                <a:gd name="T58" fmla="*/ 184 w 262"/>
                <a:gd name="T59" fmla="*/ 265 h 271"/>
                <a:gd name="T60" fmla="*/ 195 w 262"/>
                <a:gd name="T61" fmla="*/ 271 h 271"/>
                <a:gd name="T62" fmla="*/ 211 w 262"/>
                <a:gd name="T63" fmla="*/ 271 h 271"/>
                <a:gd name="T64" fmla="*/ 224 w 262"/>
                <a:gd name="T65" fmla="*/ 265 h 271"/>
                <a:gd name="T66" fmla="*/ 243 w 262"/>
                <a:gd name="T67" fmla="*/ 260 h 271"/>
                <a:gd name="T68" fmla="*/ 251 w 262"/>
                <a:gd name="T69" fmla="*/ 255 h 271"/>
                <a:gd name="T70" fmla="*/ 254 w 262"/>
                <a:gd name="T71" fmla="*/ 247 h 271"/>
                <a:gd name="T72" fmla="*/ 251 w 262"/>
                <a:gd name="T73" fmla="*/ 23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71">
                  <a:moveTo>
                    <a:pt x="251" y="233"/>
                  </a:moveTo>
                  <a:lnTo>
                    <a:pt x="248" y="225"/>
                  </a:lnTo>
                  <a:lnTo>
                    <a:pt x="248" y="222"/>
                  </a:lnTo>
                  <a:lnTo>
                    <a:pt x="251" y="220"/>
                  </a:lnTo>
                  <a:lnTo>
                    <a:pt x="262" y="220"/>
                  </a:lnTo>
                  <a:lnTo>
                    <a:pt x="248" y="204"/>
                  </a:lnTo>
                  <a:lnTo>
                    <a:pt x="232" y="188"/>
                  </a:lnTo>
                  <a:lnTo>
                    <a:pt x="229" y="182"/>
                  </a:lnTo>
                  <a:lnTo>
                    <a:pt x="232" y="177"/>
                  </a:lnTo>
                  <a:lnTo>
                    <a:pt x="235" y="172"/>
                  </a:lnTo>
                  <a:lnTo>
                    <a:pt x="237" y="166"/>
                  </a:lnTo>
                  <a:lnTo>
                    <a:pt x="232" y="158"/>
                  </a:lnTo>
                  <a:lnTo>
                    <a:pt x="208" y="134"/>
                  </a:lnTo>
                  <a:lnTo>
                    <a:pt x="205" y="123"/>
                  </a:lnTo>
                  <a:lnTo>
                    <a:pt x="203" y="118"/>
                  </a:lnTo>
                  <a:lnTo>
                    <a:pt x="203" y="115"/>
                  </a:lnTo>
                  <a:lnTo>
                    <a:pt x="203" y="107"/>
                  </a:lnTo>
                  <a:lnTo>
                    <a:pt x="200" y="97"/>
                  </a:lnTo>
                  <a:lnTo>
                    <a:pt x="197" y="83"/>
                  </a:lnTo>
                  <a:lnTo>
                    <a:pt x="181" y="24"/>
                  </a:lnTo>
                  <a:lnTo>
                    <a:pt x="179" y="19"/>
                  </a:lnTo>
                  <a:lnTo>
                    <a:pt x="173" y="19"/>
                  </a:lnTo>
                  <a:lnTo>
                    <a:pt x="168" y="16"/>
                  </a:lnTo>
                  <a:lnTo>
                    <a:pt x="163" y="16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9" y="11"/>
                  </a:lnTo>
                  <a:lnTo>
                    <a:pt x="117" y="19"/>
                  </a:lnTo>
                  <a:lnTo>
                    <a:pt x="107" y="27"/>
                  </a:lnTo>
                  <a:lnTo>
                    <a:pt x="91" y="46"/>
                  </a:lnTo>
                  <a:lnTo>
                    <a:pt x="85" y="57"/>
                  </a:lnTo>
                  <a:lnTo>
                    <a:pt x="74" y="83"/>
                  </a:lnTo>
                  <a:lnTo>
                    <a:pt x="72" y="89"/>
                  </a:lnTo>
                  <a:lnTo>
                    <a:pt x="58" y="91"/>
                  </a:lnTo>
                  <a:lnTo>
                    <a:pt x="42" y="97"/>
                  </a:lnTo>
                  <a:lnTo>
                    <a:pt x="32" y="97"/>
                  </a:lnTo>
                  <a:lnTo>
                    <a:pt x="21" y="94"/>
                  </a:lnTo>
                  <a:lnTo>
                    <a:pt x="18" y="83"/>
                  </a:lnTo>
                  <a:lnTo>
                    <a:pt x="21" y="75"/>
                  </a:lnTo>
                  <a:lnTo>
                    <a:pt x="29" y="67"/>
                  </a:lnTo>
                  <a:lnTo>
                    <a:pt x="34" y="54"/>
                  </a:lnTo>
                  <a:lnTo>
                    <a:pt x="24" y="59"/>
                  </a:lnTo>
                  <a:lnTo>
                    <a:pt x="13" y="70"/>
                  </a:lnTo>
                  <a:lnTo>
                    <a:pt x="5" y="83"/>
                  </a:lnTo>
                  <a:lnTo>
                    <a:pt x="2" y="9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2" y="105"/>
                  </a:lnTo>
                  <a:lnTo>
                    <a:pt x="42" y="132"/>
                  </a:lnTo>
                  <a:lnTo>
                    <a:pt x="64" y="148"/>
                  </a:lnTo>
                  <a:lnTo>
                    <a:pt x="69" y="153"/>
                  </a:lnTo>
                  <a:lnTo>
                    <a:pt x="115" y="172"/>
                  </a:lnTo>
                  <a:lnTo>
                    <a:pt x="128" y="180"/>
                  </a:lnTo>
                  <a:lnTo>
                    <a:pt x="157" y="206"/>
                  </a:lnTo>
                  <a:lnTo>
                    <a:pt x="163" y="214"/>
                  </a:lnTo>
                  <a:lnTo>
                    <a:pt x="168" y="222"/>
                  </a:lnTo>
                  <a:lnTo>
                    <a:pt x="173" y="241"/>
                  </a:lnTo>
                  <a:lnTo>
                    <a:pt x="179" y="257"/>
                  </a:lnTo>
                  <a:lnTo>
                    <a:pt x="184" y="265"/>
                  </a:lnTo>
                  <a:lnTo>
                    <a:pt x="189" y="268"/>
                  </a:lnTo>
                  <a:lnTo>
                    <a:pt x="195" y="271"/>
                  </a:lnTo>
                  <a:lnTo>
                    <a:pt x="203" y="271"/>
                  </a:lnTo>
                  <a:lnTo>
                    <a:pt x="211" y="271"/>
                  </a:lnTo>
                  <a:lnTo>
                    <a:pt x="221" y="268"/>
                  </a:lnTo>
                  <a:lnTo>
                    <a:pt x="224" y="265"/>
                  </a:lnTo>
                  <a:lnTo>
                    <a:pt x="232" y="263"/>
                  </a:lnTo>
                  <a:lnTo>
                    <a:pt x="243" y="260"/>
                  </a:lnTo>
                  <a:lnTo>
                    <a:pt x="245" y="257"/>
                  </a:lnTo>
                  <a:lnTo>
                    <a:pt x="251" y="255"/>
                  </a:lnTo>
                  <a:lnTo>
                    <a:pt x="251" y="252"/>
                  </a:lnTo>
                  <a:lnTo>
                    <a:pt x="254" y="247"/>
                  </a:lnTo>
                  <a:lnTo>
                    <a:pt x="251" y="239"/>
                  </a:lnTo>
                  <a:lnTo>
                    <a:pt x="251" y="233"/>
                  </a:lnTo>
                  <a:close/>
                </a:path>
              </a:pathLst>
            </a:custGeom>
            <a:solidFill>
              <a:srgbClr val="E3D1BF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CCE4EEF-DF34-9829-B3DF-C85EF78BE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1376" y="5580063"/>
              <a:ext cx="1065213" cy="912813"/>
            </a:xfrm>
            <a:custGeom>
              <a:avLst/>
              <a:gdLst>
                <a:gd name="T0" fmla="*/ 668 w 671"/>
                <a:gd name="T1" fmla="*/ 134 h 575"/>
                <a:gd name="T2" fmla="*/ 666 w 671"/>
                <a:gd name="T3" fmla="*/ 120 h 575"/>
                <a:gd name="T4" fmla="*/ 660 w 671"/>
                <a:gd name="T5" fmla="*/ 88 h 575"/>
                <a:gd name="T6" fmla="*/ 655 w 671"/>
                <a:gd name="T7" fmla="*/ 64 h 575"/>
                <a:gd name="T8" fmla="*/ 596 w 671"/>
                <a:gd name="T9" fmla="*/ 115 h 575"/>
                <a:gd name="T10" fmla="*/ 623 w 671"/>
                <a:gd name="T11" fmla="*/ 150 h 575"/>
                <a:gd name="T12" fmla="*/ 596 w 671"/>
                <a:gd name="T13" fmla="*/ 163 h 575"/>
                <a:gd name="T14" fmla="*/ 407 w 671"/>
                <a:gd name="T15" fmla="*/ 136 h 575"/>
                <a:gd name="T16" fmla="*/ 428 w 671"/>
                <a:gd name="T17" fmla="*/ 93 h 575"/>
                <a:gd name="T18" fmla="*/ 404 w 671"/>
                <a:gd name="T19" fmla="*/ 96 h 575"/>
                <a:gd name="T20" fmla="*/ 372 w 671"/>
                <a:gd name="T21" fmla="*/ 115 h 575"/>
                <a:gd name="T22" fmla="*/ 372 w 671"/>
                <a:gd name="T23" fmla="*/ 134 h 575"/>
                <a:gd name="T24" fmla="*/ 366 w 671"/>
                <a:gd name="T25" fmla="*/ 152 h 575"/>
                <a:gd name="T26" fmla="*/ 342 w 671"/>
                <a:gd name="T27" fmla="*/ 163 h 575"/>
                <a:gd name="T28" fmla="*/ 310 w 671"/>
                <a:gd name="T29" fmla="*/ 163 h 575"/>
                <a:gd name="T30" fmla="*/ 289 w 671"/>
                <a:gd name="T31" fmla="*/ 117 h 575"/>
                <a:gd name="T32" fmla="*/ 236 w 671"/>
                <a:gd name="T33" fmla="*/ 67 h 575"/>
                <a:gd name="T34" fmla="*/ 123 w 671"/>
                <a:gd name="T35" fmla="*/ 0 h 575"/>
                <a:gd name="T36" fmla="*/ 113 w 671"/>
                <a:gd name="T37" fmla="*/ 13 h 575"/>
                <a:gd name="T38" fmla="*/ 107 w 671"/>
                <a:gd name="T39" fmla="*/ 37 h 575"/>
                <a:gd name="T40" fmla="*/ 126 w 671"/>
                <a:gd name="T41" fmla="*/ 45 h 575"/>
                <a:gd name="T42" fmla="*/ 185 w 671"/>
                <a:gd name="T43" fmla="*/ 64 h 575"/>
                <a:gd name="T44" fmla="*/ 182 w 671"/>
                <a:gd name="T45" fmla="*/ 104 h 575"/>
                <a:gd name="T46" fmla="*/ 97 w 671"/>
                <a:gd name="T47" fmla="*/ 99 h 575"/>
                <a:gd name="T48" fmla="*/ 65 w 671"/>
                <a:gd name="T49" fmla="*/ 83 h 575"/>
                <a:gd name="T50" fmla="*/ 27 w 671"/>
                <a:gd name="T51" fmla="*/ 109 h 575"/>
                <a:gd name="T52" fmla="*/ 16 w 671"/>
                <a:gd name="T53" fmla="*/ 131 h 575"/>
                <a:gd name="T54" fmla="*/ 3 w 671"/>
                <a:gd name="T55" fmla="*/ 144 h 575"/>
                <a:gd name="T56" fmla="*/ 81 w 671"/>
                <a:gd name="T57" fmla="*/ 144 h 575"/>
                <a:gd name="T58" fmla="*/ 115 w 671"/>
                <a:gd name="T59" fmla="*/ 174 h 575"/>
                <a:gd name="T60" fmla="*/ 174 w 671"/>
                <a:gd name="T61" fmla="*/ 219 h 575"/>
                <a:gd name="T62" fmla="*/ 212 w 671"/>
                <a:gd name="T63" fmla="*/ 326 h 575"/>
                <a:gd name="T64" fmla="*/ 195 w 671"/>
                <a:gd name="T65" fmla="*/ 345 h 575"/>
                <a:gd name="T66" fmla="*/ 187 w 671"/>
                <a:gd name="T67" fmla="*/ 358 h 575"/>
                <a:gd name="T68" fmla="*/ 212 w 671"/>
                <a:gd name="T69" fmla="*/ 417 h 575"/>
                <a:gd name="T70" fmla="*/ 217 w 671"/>
                <a:gd name="T71" fmla="*/ 468 h 575"/>
                <a:gd name="T72" fmla="*/ 225 w 671"/>
                <a:gd name="T73" fmla="*/ 540 h 575"/>
                <a:gd name="T74" fmla="*/ 270 w 671"/>
                <a:gd name="T75" fmla="*/ 575 h 575"/>
                <a:gd name="T76" fmla="*/ 297 w 671"/>
                <a:gd name="T77" fmla="*/ 567 h 575"/>
                <a:gd name="T78" fmla="*/ 294 w 671"/>
                <a:gd name="T79" fmla="*/ 460 h 575"/>
                <a:gd name="T80" fmla="*/ 340 w 671"/>
                <a:gd name="T81" fmla="*/ 396 h 575"/>
                <a:gd name="T82" fmla="*/ 412 w 671"/>
                <a:gd name="T83" fmla="*/ 380 h 575"/>
                <a:gd name="T84" fmla="*/ 396 w 671"/>
                <a:gd name="T85" fmla="*/ 329 h 575"/>
                <a:gd name="T86" fmla="*/ 409 w 671"/>
                <a:gd name="T87" fmla="*/ 267 h 575"/>
                <a:gd name="T88" fmla="*/ 409 w 671"/>
                <a:gd name="T89" fmla="*/ 249 h 575"/>
                <a:gd name="T90" fmla="*/ 399 w 671"/>
                <a:gd name="T91" fmla="*/ 227 h 575"/>
                <a:gd name="T92" fmla="*/ 420 w 671"/>
                <a:gd name="T93" fmla="*/ 187 h 575"/>
                <a:gd name="T94" fmla="*/ 407 w 671"/>
                <a:gd name="T95" fmla="*/ 142 h 575"/>
                <a:gd name="T96" fmla="*/ 658 w 671"/>
                <a:gd name="T97" fmla="*/ 313 h 575"/>
                <a:gd name="T98" fmla="*/ 607 w 671"/>
                <a:gd name="T99" fmla="*/ 305 h 575"/>
                <a:gd name="T100" fmla="*/ 612 w 671"/>
                <a:gd name="T101" fmla="*/ 318 h 575"/>
                <a:gd name="T102" fmla="*/ 620 w 671"/>
                <a:gd name="T103" fmla="*/ 342 h 575"/>
                <a:gd name="T104" fmla="*/ 618 w 671"/>
                <a:gd name="T105" fmla="*/ 366 h 575"/>
                <a:gd name="T106" fmla="*/ 615 w 671"/>
                <a:gd name="T107" fmla="*/ 404 h 575"/>
                <a:gd name="T108" fmla="*/ 628 w 671"/>
                <a:gd name="T109" fmla="*/ 385 h 575"/>
                <a:gd name="T110" fmla="*/ 658 w 671"/>
                <a:gd name="T111" fmla="*/ 318 h 575"/>
                <a:gd name="T112" fmla="*/ 540 w 671"/>
                <a:gd name="T113" fmla="*/ 323 h 575"/>
                <a:gd name="T114" fmla="*/ 524 w 671"/>
                <a:gd name="T115" fmla="*/ 334 h 575"/>
                <a:gd name="T116" fmla="*/ 548 w 671"/>
                <a:gd name="T117" fmla="*/ 388 h 575"/>
                <a:gd name="T118" fmla="*/ 546 w 671"/>
                <a:gd name="T119" fmla="*/ 420 h 575"/>
                <a:gd name="T120" fmla="*/ 591 w 671"/>
                <a:gd name="T121" fmla="*/ 41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1" h="575">
                  <a:moveTo>
                    <a:pt x="623" y="150"/>
                  </a:moveTo>
                  <a:lnTo>
                    <a:pt x="650" y="155"/>
                  </a:lnTo>
                  <a:lnTo>
                    <a:pt x="652" y="147"/>
                  </a:lnTo>
                  <a:lnTo>
                    <a:pt x="668" y="134"/>
                  </a:lnTo>
                  <a:lnTo>
                    <a:pt x="671" y="134"/>
                  </a:lnTo>
                  <a:lnTo>
                    <a:pt x="668" y="131"/>
                  </a:lnTo>
                  <a:lnTo>
                    <a:pt x="668" y="126"/>
                  </a:lnTo>
                  <a:lnTo>
                    <a:pt x="666" y="120"/>
                  </a:lnTo>
                  <a:lnTo>
                    <a:pt x="660" y="115"/>
                  </a:lnTo>
                  <a:lnTo>
                    <a:pt x="655" y="101"/>
                  </a:lnTo>
                  <a:lnTo>
                    <a:pt x="655" y="96"/>
                  </a:lnTo>
                  <a:lnTo>
                    <a:pt x="660" y="88"/>
                  </a:lnTo>
                  <a:lnTo>
                    <a:pt x="660" y="83"/>
                  </a:lnTo>
                  <a:lnTo>
                    <a:pt x="658" y="64"/>
                  </a:lnTo>
                  <a:lnTo>
                    <a:pt x="658" y="64"/>
                  </a:lnTo>
                  <a:lnTo>
                    <a:pt x="655" y="64"/>
                  </a:lnTo>
                  <a:lnTo>
                    <a:pt x="631" y="88"/>
                  </a:lnTo>
                  <a:lnTo>
                    <a:pt x="607" y="101"/>
                  </a:lnTo>
                  <a:lnTo>
                    <a:pt x="599" y="107"/>
                  </a:lnTo>
                  <a:lnTo>
                    <a:pt x="596" y="115"/>
                  </a:lnTo>
                  <a:lnTo>
                    <a:pt x="594" y="123"/>
                  </a:lnTo>
                  <a:lnTo>
                    <a:pt x="594" y="128"/>
                  </a:lnTo>
                  <a:lnTo>
                    <a:pt x="612" y="131"/>
                  </a:lnTo>
                  <a:lnTo>
                    <a:pt x="623" y="150"/>
                  </a:lnTo>
                  <a:close/>
                  <a:moveTo>
                    <a:pt x="607" y="182"/>
                  </a:moveTo>
                  <a:lnTo>
                    <a:pt x="610" y="168"/>
                  </a:lnTo>
                  <a:lnTo>
                    <a:pt x="602" y="163"/>
                  </a:lnTo>
                  <a:lnTo>
                    <a:pt x="596" y="163"/>
                  </a:lnTo>
                  <a:lnTo>
                    <a:pt x="591" y="166"/>
                  </a:lnTo>
                  <a:lnTo>
                    <a:pt x="594" y="184"/>
                  </a:lnTo>
                  <a:lnTo>
                    <a:pt x="607" y="182"/>
                  </a:lnTo>
                  <a:close/>
                  <a:moveTo>
                    <a:pt x="407" y="136"/>
                  </a:moveTo>
                  <a:lnTo>
                    <a:pt x="409" y="134"/>
                  </a:lnTo>
                  <a:lnTo>
                    <a:pt x="412" y="131"/>
                  </a:lnTo>
                  <a:lnTo>
                    <a:pt x="417" y="128"/>
                  </a:lnTo>
                  <a:lnTo>
                    <a:pt x="428" y="93"/>
                  </a:lnTo>
                  <a:lnTo>
                    <a:pt x="415" y="85"/>
                  </a:lnTo>
                  <a:lnTo>
                    <a:pt x="412" y="88"/>
                  </a:lnTo>
                  <a:lnTo>
                    <a:pt x="407" y="91"/>
                  </a:lnTo>
                  <a:lnTo>
                    <a:pt x="404" y="96"/>
                  </a:lnTo>
                  <a:lnTo>
                    <a:pt x="401" y="112"/>
                  </a:lnTo>
                  <a:lnTo>
                    <a:pt x="393" y="131"/>
                  </a:lnTo>
                  <a:lnTo>
                    <a:pt x="383" y="115"/>
                  </a:lnTo>
                  <a:lnTo>
                    <a:pt x="372" y="115"/>
                  </a:lnTo>
                  <a:lnTo>
                    <a:pt x="369" y="117"/>
                  </a:lnTo>
                  <a:lnTo>
                    <a:pt x="369" y="120"/>
                  </a:lnTo>
                  <a:lnTo>
                    <a:pt x="372" y="128"/>
                  </a:lnTo>
                  <a:lnTo>
                    <a:pt x="372" y="134"/>
                  </a:lnTo>
                  <a:lnTo>
                    <a:pt x="375" y="142"/>
                  </a:lnTo>
                  <a:lnTo>
                    <a:pt x="372" y="147"/>
                  </a:lnTo>
                  <a:lnTo>
                    <a:pt x="372" y="150"/>
                  </a:lnTo>
                  <a:lnTo>
                    <a:pt x="366" y="152"/>
                  </a:lnTo>
                  <a:lnTo>
                    <a:pt x="364" y="155"/>
                  </a:lnTo>
                  <a:lnTo>
                    <a:pt x="353" y="158"/>
                  </a:lnTo>
                  <a:lnTo>
                    <a:pt x="345" y="160"/>
                  </a:lnTo>
                  <a:lnTo>
                    <a:pt x="342" y="163"/>
                  </a:lnTo>
                  <a:lnTo>
                    <a:pt x="332" y="166"/>
                  </a:lnTo>
                  <a:lnTo>
                    <a:pt x="324" y="166"/>
                  </a:lnTo>
                  <a:lnTo>
                    <a:pt x="316" y="166"/>
                  </a:lnTo>
                  <a:lnTo>
                    <a:pt x="310" y="163"/>
                  </a:lnTo>
                  <a:lnTo>
                    <a:pt x="305" y="160"/>
                  </a:lnTo>
                  <a:lnTo>
                    <a:pt x="300" y="152"/>
                  </a:lnTo>
                  <a:lnTo>
                    <a:pt x="294" y="136"/>
                  </a:lnTo>
                  <a:lnTo>
                    <a:pt x="289" y="117"/>
                  </a:lnTo>
                  <a:lnTo>
                    <a:pt x="284" y="109"/>
                  </a:lnTo>
                  <a:lnTo>
                    <a:pt x="278" y="101"/>
                  </a:lnTo>
                  <a:lnTo>
                    <a:pt x="249" y="75"/>
                  </a:lnTo>
                  <a:lnTo>
                    <a:pt x="236" y="67"/>
                  </a:lnTo>
                  <a:lnTo>
                    <a:pt x="190" y="48"/>
                  </a:lnTo>
                  <a:lnTo>
                    <a:pt x="185" y="43"/>
                  </a:lnTo>
                  <a:lnTo>
                    <a:pt x="163" y="27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2"/>
                  </a:lnTo>
                  <a:lnTo>
                    <a:pt x="113" y="13"/>
                  </a:lnTo>
                  <a:lnTo>
                    <a:pt x="107" y="24"/>
                  </a:lnTo>
                  <a:lnTo>
                    <a:pt x="115" y="27"/>
                  </a:lnTo>
                  <a:lnTo>
                    <a:pt x="110" y="32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15" y="43"/>
                  </a:lnTo>
                  <a:lnTo>
                    <a:pt x="126" y="45"/>
                  </a:lnTo>
                  <a:lnTo>
                    <a:pt x="131" y="48"/>
                  </a:lnTo>
                  <a:lnTo>
                    <a:pt x="142" y="53"/>
                  </a:lnTo>
                  <a:lnTo>
                    <a:pt x="147" y="56"/>
                  </a:lnTo>
                  <a:lnTo>
                    <a:pt x="185" y="64"/>
                  </a:lnTo>
                  <a:lnTo>
                    <a:pt x="193" y="67"/>
                  </a:lnTo>
                  <a:lnTo>
                    <a:pt x="195" y="69"/>
                  </a:lnTo>
                  <a:lnTo>
                    <a:pt x="187" y="93"/>
                  </a:lnTo>
                  <a:lnTo>
                    <a:pt x="182" y="104"/>
                  </a:lnTo>
                  <a:lnTo>
                    <a:pt x="177" y="107"/>
                  </a:lnTo>
                  <a:lnTo>
                    <a:pt x="174" y="107"/>
                  </a:lnTo>
                  <a:lnTo>
                    <a:pt x="121" y="104"/>
                  </a:lnTo>
                  <a:lnTo>
                    <a:pt x="97" y="99"/>
                  </a:lnTo>
                  <a:lnTo>
                    <a:pt x="78" y="9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54" y="99"/>
                  </a:lnTo>
                  <a:lnTo>
                    <a:pt x="41" y="109"/>
                  </a:lnTo>
                  <a:lnTo>
                    <a:pt x="35" y="104"/>
                  </a:lnTo>
                  <a:lnTo>
                    <a:pt x="27" y="109"/>
                  </a:lnTo>
                  <a:lnTo>
                    <a:pt x="22" y="115"/>
                  </a:lnTo>
                  <a:lnTo>
                    <a:pt x="22" y="123"/>
                  </a:lnTo>
                  <a:lnTo>
                    <a:pt x="24" y="134"/>
                  </a:lnTo>
                  <a:lnTo>
                    <a:pt x="16" y="131"/>
                  </a:lnTo>
                  <a:lnTo>
                    <a:pt x="11" y="13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3" y="144"/>
                  </a:lnTo>
                  <a:lnTo>
                    <a:pt x="35" y="155"/>
                  </a:lnTo>
                  <a:lnTo>
                    <a:pt x="54" y="152"/>
                  </a:lnTo>
                  <a:lnTo>
                    <a:pt x="73" y="147"/>
                  </a:lnTo>
                  <a:lnTo>
                    <a:pt x="81" y="144"/>
                  </a:lnTo>
                  <a:lnTo>
                    <a:pt x="83" y="147"/>
                  </a:lnTo>
                  <a:lnTo>
                    <a:pt x="89" y="158"/>
                  </a:lnTo>
                  <a:lnTo>
                    <a:pt x="94" y="163"/>
                  </a:lnTo>
                  <a:lnTo>
                    <a:pt x="115" y="174"/>
                  </a:lnTo>
                  <a:lnTo>
                    <a:pt x="121" y="179"/>
                  </a:lnTo>
                  <a:lnTo>
                    <a:pt x="126" y="182"/>
                  </a:lnTo>
                  <a:lnTo>
                    <a:pt x="131" y="190"/>
                  </a:lnTo>
                  <a:lnTo>
                    <a:pt x="174" y="219"/>
                  </a:lnTo>
                  <a:lnTo>
                    <a:pt x="185" y="230"/>
                  </a:lnTo>
                  <a:lnTo>
                    <a:pt x="193" y="243"/>
                  </a:lnTo>
                  <a:lnTo>
                    <a:pt x="212" y="321"/>
                  </a:lnTo>
                  <a:lnTo>
                    <a:pt x="212" y="326"/>
                  </a:lnTo>
                  <a:lnTo>
                    <a:pt x="212" y="329"/>
                  </a:lnTo>
                  <a:lnTo>
                    <a:pt x="209" y="334"/>
                  </a:lnTo>
                  <a:lnTo>
                    <a:pt x="204" y="337"/>
                  </a:lnTo>
                  <a:lnTo>
                    <a:pt x="195" y="345"/>
                  </a:lnTo>
                  <a:lnTo>
                    <a:pt x="193" y="348"/>
                  </a:lnTo>
                  <a:lnTo>
                    <a:pt x="190" y="350"/>
                  </a:lnTo>
                  <a:lnTo>
                    <a:pt x="187" y="358"/>
                  </a:lnTo>
                  <a:lnTo>
                    <a:pt x="187" y="358"/>
                  </a:lnTo>
                  <a:lnTo>
                    <a:pt x="187" y="361"/>
                  </a:lnTo>
                  <a:lnTo>
                    <a:pt x="193" y="374"/>
                  </a:lnTo>
                  <a:lnTo>
                    <a:pt x="204" y="398"/>
                  </a:lnTo>
                  <a:lnTo>
                    <a:pt x="212" y="417"/>
                  </a:lnTo>
                  <a:lnTo>
                    <a:pt x="212" y="428"/>
                  </a:lnTo>
                  <a:lnTo>
                    <a:pt x="214" y="433"/>
                  </a:lnTo>
                  <a:lnTo>
                    <a:pt x="214" y="449"/>
                  </a:lnTo>
                  <a:lnTo>
                    <a:pt x="217" y="468"/>
                  </a:lnTo>
                  <a:lnTo>
                    <a:pt x="222" y="497"/>
                  </a:lnTo>
                  <a:lnTo>
                    <a:pt x="225" y="519"/>
                  </a:lnTo>
                  <a:lnTo>
                    <a:pt x="228" y="532"/>
                  </a:lnTo>
                  <a:lnTo>
                    <a:pt x="225" y="540"/>
                  </a:lnTo>
                  <a:lnTo>
                    <a:pt x="225" y="548"/>
                  </a:lnTo>
                  <a:lnTo>
                    <a:pt x="222" y="554"/>
                  </a:lnTo>
                  <a:lnTo>
                    <a:pt x="220" y="562"/>
                  </a:lnTo>
                  <a:lnTo>
                    <a:pt x="270" y="575"/>
                  </a:lnTo>
                  <a:lnTo>
                    <a:pt x="294" y="575"/>
                  </a:lnTo>
                  <a:lnTo>
                    <a:pt x="302" y="572"/>
                  </a:lnTo>
                  <a:lnTo>
                    <a:pt x="302" y="572"/>
                  </a:lnTo>
                  <a:lnTo>
                    <a:pt x="297" y="567"/>
                  </a:lnTo>
                  <a:lnTo>
                    <a:pt x="297" y="554"/>
                  </a:lnTo>
                  <a:lnTo>
                    <a:pt x="300" y="527"/>
                  </a:lnTo>
                  <a:lnTo>
                    <a:pt x="300" y="513"/>
                  </a:lnTo>
                  <a:lnTo>
                    <a:pt x="294" y="460"/>
                  </a:lnTo>
                  <a:lnTo>
                    <a:pt x="300" y="439"/>
                  </a:lnTo>
                  <a:lnTo>
                    <a:pt x="321" y="414"/>
                  </a:lnTo>
                  <a:lnTo>
                    <a:pt x="337" y="398"/>
                  </a:lnTo>
                  <a:lnTo>
                    <a:pt x="340" y="396"/>
                  </a:lnTo>
                  <a:lnTo>
                    <a:pt x="364" y="382"/>
                  </a:lnTo>
                  <a:lnTo>
                    <a:pt x="388" y="374"/>
                  </a:lnTo>
                  <a:lnTo>
                    <a:pt x="412" y="380"/>
                  </a:lnTo>
                  <a:lnTo>
                    <a:pt x="412" y="380"/>
                  </a:lnTo>
                  <a:lnTo>
                    <a:pt x="412" y="372"/>
                  </a:lnTo>
                  <a:lnTo>
                    <a:pt x="409" y="356"/>
                  </a:lnTo>
                  <a:lnTo>
                    <a:pt x="399" y="337"/>
                  </a:lnTo>
                  <a:lnTo>
                    <a:pt x="396" y="329"/>
                  </a:lnTo>
                  <a:lnTo>
                    <a:pt x="396" y="318"/>
                  </a:lnTo>
                  <a:lnTo>
                    <a:pt x="396" y="310"/>
                  </a:lnTo>
                  <a:lnTo>
                    <a:pt x="396" y="299"/>
                  </a:lnTo>
                  <a:lnTo>
                    <a:pt x="409" y="267"/>
                  </a:lnTo>
                  <a:lnTo>
                    <a:pt x="415" y="259"/>
                  </a:lnTo>
                  <a:lnTo>
                    <a:pt x="415" y="257"/>
                  </a:lnTo>
                  <a:lnTo>
                    <a:pt x="412" y="254"/>
                  </a:lnTo>
                  <a:lnTo>
                    <a:pt x="409" y="249"/>
                  </a:lnTo>
                  <a:lnTo>
                    <a:pt x="401" y="238"/>
                  </a:lnTo>
                  <a:lnTo>
                    <a:pt x="399" y="235"/>
                  </a:lnTo>
                  <a:lnTo>
                    <a:pt x="399" y="233"/>
                  </a:lnTo>
                  <a:lnTo>
                    <a:pt x="399" y="227"/>
                  </a:lnTo>
                  <a:lnTo>
                    <a:pt x="404" y="219"/>
                  </a:lnTo>
                  <a:lnTo>
                    <a:pt x="412" y="211"/>
                  </a:lnTo>
                  <a:lnTo>
                    <a:pt x="420" y="200"/>
                  </a:lnTo>
                  <a:lnTo>
                    <a:pt x="420" y="187"/>
                  </a:lnTo>
                  <a:lnTo>
                    <a:pt x="420" y="182"/>
                  </a:lnTo>
                  <a:lnTo>
                    <a:pt x="415" y="163"/>
                  </a:lnTo>
                  <a:lnTo>
                    <a:pt x="407" y="144"/>
                  </a:lnTo>
                  <a:lnTo>
                    <a:pt x="407" y="142"/>
                  </a:lnTo>
                  <a:lnTo>
                    <a:pt x="407" y="136"/>
                  </a:lnTo>
                  <a:close/>
                  <a:moveTo>
                    <a:pt x="658" y="318"/>
                  </a:moveTo>
                  <a:lnTo>
                    <a:pt x="658" y="313"/>
                  </a:lnTo>
                  <a:lnTo>
                    <a:pt x="658" y="313"/>
                  </a:lnTo>
                  <a:lnTo>
                    <a:pt x="652" y="310"/>
                  </a:lnTo>
                  <a:lnTo>
                    <a:pt x="620" y="302"/>
                  </a:lnTo>
                  <a:lnTo>
                    <a:pt x="615" y="302"/>
                  </a:lnTo>
                  <a:lnTo>
                    <a:pt x="607" y="305"/>
                  </a:lnTo>
                  <a:lnTo>
                    <a:pt x="607" y="307"/>
                  </a:lnTo>
                  <a:lnTo>
                    <a:pt x="610" y="310"/>
                  </a:lnTo>
                  <a:lnTo>
                    <a:pt x="612" y="313"/>
                  </a:lnTo>
                  <a:lnTo>
                    <a:pt x="612" y="318"/>
                  </a:lnTo>
                  <a:lnTo>
                    <a:pt x="615" y="323"/>
                  </a:lnTo>
                  <a:lnTo>
                    <a:pt x="615" y="334"/>
                  </a:lnTo>
                  <a:lnTo>
                    <a:pt x="618" y="340"/>
                  </a:lnTo>
                  <a:lnTo>
                    <a:pt x="620" y="342"/>
                  </a:lnTo>
                  <a:lnTo>
                    <a:pt x="620" y="345"/>
                  </a:lnTo>
                  <a:lnTo>
                    <a:pt x="620" y="350"/>
                  </a:lnTo>
                  <a:lnTo>
                    <a:pt x="620" y="356"/>
                  </a:lnTo>
                  <a:lnTo>
                    <a:pt x="618" y="366"/>
                  </a:lnTo>
                  <a:lnTo>
                    <a:pt x="615" y="372"/>
                  </a:lnTo>
                  <a:lnTo>
                    <a:pt x="612" y="374"/>
                  </a:lnTo>
                  <a:lnTo>
                    <a:pt x="607" y="393"/>
                  </a:lnTo>
                  <a:lnTo>
                    <a:pt x="615" y="404"/>
                  </a:lnTo>
                  <a:lnTo>
                    <a:pt x="623" y="409"/>
                  </a:lnTo>
                  <a:lnTo>
                    <a:pt x="628" y="409"/>
                  </a:lnTo>
                  <a:lnTo>
                    <a:pt x="628" y="409"/>
                  </a:lnTo>
                  <a:lnTo>
                    <a:pt x="628" y="385"/>
                  </a:lnTo>
                  <a:lnTo>
                    <a:pt x="634" y="382"/>
                  </a:lnTo>
                  <a:lnTo>
                    <a:pt x="636" y="377"/>
                  </a:lnTo>
                  <a:lnTo>
                    <a:pt x="671" y="374"/>
                  </a:lnTo>
                  <a:lnTo>
                    <a:pt x="658" y="318"/>
                  </a:lnTo>
                  <a:close/>
                  <a:moveTo>
                    <a:pt x="599" y="401"/>
                  </a:moveTo>
                  <a:lnTo>
                    <a:pt x="588" y="374"/>
                  </a:lnTo>
                  <a:lnTo>
                    <a:pt x="543" y="326"/>
                  </a:lnTo>
                  <a:lnTo>
                    <a:pt x="540" y="323"/>
                  </a:lnTo>
                  <a:lnTo>
                    <a:pt x="532" y="321"/>
                  </a:lnTo>
                  <a:lnTo>
                    <a:pt x="524" y="326"/>
                  </a:lnTo>
                  <a:lnTo>
                    <a:pt x="524" y="329"/>
                  </a:lnTo>
                  <a:lnTo>
                    <a:pt x="524" y="334"/>
                  </a:lnTo>
                  <a:lnTo>
                    <a:pt x="537" y="356"/>
                  </a:lnTo>
                  <a:lnTo>
                    <a:pt x="546" y="374"/>
                  </a:lnTo>
                  <a:lnTo>
                    <a:pt x="548" y="382"/>
                  </a:lnTo>
                  <a:lnTo>
                    <a:pt x="548" y="388"/>
                  </a:lnTo>
                  <a:lnTo>
                    <a:pt x="546" y="393"/>
                  </a:lnTo>
                  <a:lnTo>
                    <a:pt x="543" y="398"/>
                  </a:lnTo>
                  <a:lnTo>
                    <a:pt x="543" y="414"/>
                  </a:lnTo>
                  <a:lnTo>
                    <a:pt x="546" y="420"/>
                  </a:lnTo>
                  <a:lnTo>
                    <a:pt x="551" y="425"/>
                  </a:lnTo>
                  <a:lnTo>
                    <a:pt x="556" y="428"/>
                  </a:lnTo>
                  <a:lnTo>
                    <a:pt x="588" y="433"/>
                  </a:lnTo>
                  <a:lnTo>
                    <a:pt x="591" y="417"/>
                  </a:lnTo>
                  <a:lnTo>
                    <a:pt x="602" y="420"/>
                  </a:lnTo>
                  <a:lnTo>
                    <a:pt x="599" y="409"/>
                  </a:lnTo>
                  <a:lnTo>
                    <a:pt x="599" y="401"/>
                  </a:lnTo>
                  <a:close/>
                </a:path>
              </a:pathLst>
            </a:custGeom>
            <a:solidFill>
              <a:srgbClr val="575756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9021B4BD-2E91-A553-683F-AA36AB7F5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66826" y="4954588"/>
              <a:ext cx="530225" cy="1393825"/>
            </a:xfrm>
            <a:custGeom>
              <a:avLst/>
              <a:gdLst>
                <a:gd name="T0" fmla="*/ 283 w 334"/>
                <a:gd name="T1" fmla="*/ 819 h 878"/>
                <a:gd name="T2" fmla="*/ 280 w 334"/>
                <a:gd name="T3" fmla="*/ 782 h 878"/>
                <a:gd name="T4" fmla="*/ 256 w 334"/>
                <a:gd name="T5" fmla="*/ 723 h 878"/>
                <a:gd name="T6" fmla="*/ 256 w 334"/>
                <a:gd name="T7" fmla="*/ 696 h 878"/>
                <a:gd name="T8" fmla="*/ 264 w 334"/>
                <a:gd name="T9" fmla="*/ 621 h 878"/>
                <a:gd name="T10" fmla="*/ 291 w 334"/>
                <a:gd name="T11" fmla="*/ 594 h 878"/>
                <a:gd name="T12" fmla="*/ 310 w 334"/>
                <a:gd name="T13" fmla="*/ 554 h 878"/>
                <a:gd name="T14" fmla="*/ 283 w 334"/>
                <a:gd name="T15" fmla="*/ 533 h 878"/>
                <a:gd name="T16" fmla="*/ 283 w 334"/>
                <a:gd name="T17" fmla="*/ 525 h 878"/>
                <a:gd name="T18" fmla="*/ 243 w 334"/>
                <a:gd name="T19" fmla="*/ 533 h 878"/>
                <a:gd name="T20" fmla="*/ 253 w 334"/>
                <a:gd name="T21" fmla="*/ 538 h 878"/>
                <a:gd name="T22" fmla="*/ 264 w 334"/>
                <a:gd name="T23" fmla="*/ 546 h 878"/>
                <a:gd name="T24" fmla="*/ 272 w 334"/>
                <a:gd name="T25" fmla="*/ 546 h 878"/>
                <a:gd name="T26" fmla="*/ 251 w 334"/>
                <a:gd name="T27" fmla="*/ 573 h 878"/>
                <a:gd name="T28" fmla="*/ 245 w 334"/>
                <a:gd name="T29" fmla="*/ 589 h 878"/>
                <a:gd name="T30" fmla="*/ 229 w 334"/>
                <a:gd name="T31" fmla="*/ 600 h 878"/>
                <a:gd name="T32" fmla="*/ 184 w 334"/>
                <a:gd name="T33" fmla="*/ 600 h 878"/>
                <a:gd name="T34" fmla="*/ 131 w 334"/>
                <a:gd name="T35" fmla="*/ 621 h 878"/>
                <a:gd name="T36" fmla="*/ 144 w 334"/>
                <a:gd name="T37" fmla="*/ 648 h 878"/>
                <a:gd name="T38" fmla="*/ 128 w 334"/>
                <a:gd name="T39" fmla="*/ 704 h 878"/>
                <a:gd name="T40" fmla="*/ 144 w 334"/>
                <a:gd name="T41" fmla="*/ 766 h 878"/>
                <a:gd name="T42" fmla="*/ 171 w 334"/>
                <a:gd name="T43" fmla="*/ 803 h 878"/>
                <a:gd name="T44" fmla="*/ 267 w 334"/>
                <a:gd name="T45" fmla="*/ 875 h 878"/>
                <a:gd name="T46" fmla="*/ 334 w 334"/>
                <a:gd name="T47" fmla="*/ 843 h 878"/>
                <a:gd name="T48" fmla="*/ 160 w 334"/>
                <a:gd name="T49" fmla="*/ 487 h 878"/>
                <a:gd name="T50" fmla="*/ 179 w 334"/>
                <a:gd name="T51" fmla="*/ 503 h 878"/>
                <a:gd name="T52" fmla="*/ 229 w 334"/>
                <a:gd name="T53" fmla="*/ 506 h 878"/>
                <a:gd name="T54" fmla="*/ 245 w 334"/>
                <a:gd name="T55" fmla="*/ 493 h 878"/>
                <a:gd name="T56" fmla="*/ 229 w 334"/>
                <a:gd name="T57" fmla="*/ 474 h 878"/>
                <a:gd name="T58" fmla="*/ 221 w 334"/>
                <a:gd name="T59" fmla="*/ 466 h 878"/>
                <a:gd name="T60" fmla="*/ 219 w 334"/>
                <a:gd name="T61" fmla="*/ 458 h 878"/>
                <a:gd name="T62" fmla="*/ 237 w 334"/>
                <a:gd name="T63" fmla="*/ 418 h 878"/>
                <a:gd name="T64" fmla="*/ 227 w 334"/>
                <a:gd name="T65" fmla="*/ 402 h 878"/>
                <a:gd name="T66" fmla="*/ 216 w 334"/>
                <a:gd name="T67" fmla="*/ 402 h 878"/>
                <a:gd name="T68" fmla="*/ 200 w 334"/>
                <a:gd name="T69" fmla="*/ 412 h 878"/>
                <a:gd name="T70" fmla="*/ 160 w 334"/>
                <a:gd name="T71" fmla="*/ 410 h 878"/>
                <a:gd name="T72" fmla="*/ 147 w 334"/>
                <a:gd name="T73" fmla="*/ 391 h 878"/>
                <a:gd name="T74" fmla="*/ 141 w 334"/>
                <a:gd name="T75" fmla="*/ 340 h 878"/>
                <a:gd name="T76" fmla="*/ 168 w 334"/>
                <a:gd name="T77" fmla="*/ 335 h 878"/>
                <a:gd name="T78" fmla="*/ 203 w 334"/>
                <a:gd name="T79" fmla="*/ 303 h 878"/>
                <a:gd name="T80" fmla="*/ 256 w 334"/>
                <a:gd name="T81" fmla="*/ 292 h 878"/>
                <a:gd name="T82" fmla="*/ 256 w 334"/>
                <a:gd name="T83" fmla="*/ 233 h 878"/>
                <a:gd name="T84" fmla="*/ 248 w 334"/>
                <a:gd name="T85" fmla="*/ 177 h 878"/>
                <a:gd name="T86" fmla="*/ 275 w 334"/>
                <a:gd name="T87" fmla="*/ 54 h 878"/>
                <a:gd name="T88" fmla="*/ 224 w 334"/>
                <a:gd name="T89" fmla="*/ 8 h 878"/>
                <a:gd name="T90" fmla="*/ 165 w 334"/>
                <a:gd name="T91" fmla="*/ 118 h 878"/>
                <a:gd name="T92" fmla="*/ 187 w 334"/>
                <a:gd name="T93" fmla="*/ 99 h 878"/>
                <a:gd name="T94" fmla="*/ 141 w 334"/>
                <a:gd name="T95" fmla="*/ 164 h 878"/>
                <a:gd name="T96" fmla="*/ 128 w 334"/>
                <a:gd name="T97" fmla="*/ 214 h 878"/>
                <a:gd name="T98" fmla="*/ 133 w 334"/>
                <a:gd name="T99" fmla="*/ 177 h 878"/>
                <a:gd name="T100" fmla="*/ 40 w 334"/>
                <a:gd name="T101" fmla="*/ 260 h 878"/>
                <a:gd name="T102" fmla="*/ 8 w 334"/>
                <a:gd name="T103" fmla="*/ 276 h 878"/>
                <a:gd name="T104" fmla="*/ 21 w 334"/>
                <a:gd name="T105" fmla="*/ 305 h 878"/>
                <a:gd name="T106" fmla="*/ 53 w 334"/>
                <a:gd name="T107" fmla="*/ 386 h 878"/>
                <a:gd name="T108" fmla="*/ 61 w 334"/>
                <a:gd name="T109" fmla="*/ 423 h 878"/>
                <a:gd name="T110" fmla="*/ 82 w 334"/>
                <a:gd name="T111" fmla="*/ 471 h 878"/>
                <a:gd name="T112" fmla="*/ 133 w 334"/>
                <a:gd name="T113" fmla="*/ 506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4" h="878">
                  <a:moveTo>
                    <a:pt x="334" y="843"/>
                  </a:moveTo>
                  <a:lnTo>
                    <a:pt x="331" y="835"/>
                  </a:lnTo>
                  <a:lnTo>
                    <a:pt x="320" y="827"/>
                  </a:lnTo>
                  <a:lnTo>
                    <a:pt x="288" y="822"/>
                  </a:lnTo>
                  <a:lnTo>
                    <a:pt x="283" y="819"/>
                  </a:lnTo>
                  <a:lnTo>
                    <a:pt x="278" y="814"/>
                  </a:lnTo>
                  <a:lnTo>
                    <a:pt x="275" y="808"/>
                  </a:lnTo>
                  <a:lnTo>
                    <a:pt x="275" y="792"/>
                  </a:lnTo>
                  <a:lnTo>
                    <a:pt x="278" y="787"/>
                  </a:lnTo>
                  <a:lnTo>
                    <a:pt x="280" y="782"/>
                  </a:lnTo>
                  <a:lnTo>
                    <a:pt x="280" y="776"/>
                  </a:lnTo>
                  <a:lnTo>
                    <a:pt x="278" y="768"/>
                  </a:lnTo>
                  <a:lnTo>
                    <a:pt x="269" y="750"/>
                  </a:lnTo>
                  <a:lnTo>
                    <a:pt x="256" y="728"/>
                  </a:lnTo>
                  <a:lnTo>
                    <a:pt x="256" y="723"/>
                  </a:lnTo>
                  <a:lnTo>
                    <a:pt x="256" y="720"/>
                  </a:lnTo>
                  <a:lnTo>
                    <a:pt x="264" y="715"/>
                  </a:lnTo>
                  <a:lnTo>
                    <a:pt x="261" y="707"/>
                  </a:lnTo>
                  <a:lnTo>
                    <a:pt x="259" y="701"/>
                  </a:lnTo>
                  <a:lnTo>
                    <a:pt x="256" y="696"/>
                  </a:lnTo>
                  <a:lnTo>
                    <a:pt x="256" y="691"/>
                  </a:lnTo>
                  <a:lnTo>
                    <a:pt x="256" y="683"/>
                  </a:lnTo>
                  <a:lnTo>
                    <a:pt x="264" y="637"/>
                  </a:lnTo>
                  <a:lnTo>
                    <a:pt x="264" y="629"/>
                  </a:lnTo>
                  <a:lnTo>
                    <a:pt x="264" y="621"/>
                  </a:lnTo>
                  <a:lnTo>
                    <a:pt x="261" y="608"/>
                  </a:lnTo>
                  <a:lnTo>
                    <a:pt x="261" y="602"/>
                  </a:lnTo>
                  <a:lnTo>
                    <a:pt x="264" y="600"/>
                  </a:lnTo>
                  <a:lnTo>
                    <a:pt x="283" y="597"/>
                  </a:lnTo>
                  <a:lnTo>
                    <a:pt x="291" y="594"/>
                  </a:lnTo>
                  <a:lnTo>
                    <a:pt x="291" y="592"/>
                  </a:lnTo>
                  <a:lnTo>
                    <a:pt x="291" y="576"/>
                  </a:lnTo>
                  <a:lnTo>
                    <a:pt x="310" y="565"/>
                  </a:lnTo>
                  <a:lnTo>
                    <a:pt x="315" y="560"/>
                  </a:lnTo>
                  <a:lnTo>
                    <a:pt x="310" y="554"/>
                  </a:lnTo>
                  <a:lnTo>
                    <a:pt x="310" y="546"/>
                  </a:lnTo>
                  <a:lnTo>
                    <a:pt x="307" y="536"/>
                  </a:lnTo>
                  <a:lnTo>
                    <a:pt x="291" y="538"/>
                  </a:lnTo>
                  <a:lnTo>
                    <a:pt x="286" y="536"/>
                  </a:lnTo>
                  <a:lnTo>
                    <a:pt x="283" y="533"/>
                  </a:lnTo>
                  <a:lnTo>
                    <a:pt x="283" y="530"/>
                  </a:lnTo>
                  <a:lnTo>
                    <a:pt x="286" y="530"/>
                  </a:lnTo>
                  <a:lnTo>
                    <a:pt x="286" y="528"/>
                  </a:lnTo>
                  <a:lnTo>
                    <a:pt x="286" y="525"/>
                  </a:lnTo>
                  <a:lnTo>
                    <a:pt x="283" y="525"/>
                  </a:lnTo>
                  <a:lnTo>
                    <a:pt x="261" y="520"/>
                  </a:lnTo>
                  <a:lnTo>
                    <a:pt x="259" y="520"/>
                  </a:lnTo>
                  <a:lnTo>
                    <a:pt x="256" y="520"/>
                  </a:lnTo>
                  <a:lnTo>
                    <a:pt x="251" y="525"/>
                  </a:lnTo>
                  <a:lnTo>
                    <a:pt x="243" y="533"/>
                  </a:lnTo>
                  <a:lnTo>
                    <a:pt x="240" y="536"/>
                  </a:lnTo>
                  <a:lnTo>
                    <a:pt x="243" y="538"/>
                  </a:lnTo>
                  <a:lnTo>
                    <a:pt x="248" y="538"/>
                  </a:lnTo>
                  <a:lnTo>
                    <a:pt x="251" y="538"/>
                  </a:lnTo>
                  <a:lnTo>
                    <a:pt x="253" y="538"/>
                  </a:lnTo>
                  <a:lnTo>
                    <a:pt x="256" y="544"/>
                  </a:lnTo>
                  <a:lnTo>
                    <a:pt x="256" y="544"/>
                  </a:lnTo>
                  <a:lnTo>
                    <a:pt x="259" y="546"/>
                  </a:lnTo>
                  <a:lnTo>
                    <a:pt x="261" y="546"/>
                  </a:lnTo>
                  <a:lnTo>
                    <a:pt x="264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69" y="554"/>
                  </a:lnTo>
                  <a:lnTo>
                    <a:pt x="267" y="557"/>
                  </a:lnTo>
                  <a:lnTo>
                    <a:pt x="261" y="562"/>
                  </a:lnTo>
                  <a:lnTo>
                    <a:pt x="253" y="568"/>
                  </a:lnTo>
                  <a:lnTo>
                    <a:pt x="251" y="573"/>
                  </a:lnTo>
                  <a:lnTo>
                    <a:pt x="248" y="578"/>
                  </a:lnTo>
                  <a:lnTo>
                    <a:pt x="248" y="581"/>
                  </a:lnTo>
                  <a:lnTo>
                    <a:pt x="248" y="586"/>
                  </a:lnTo>
                  <a:lnTo>
                    <a:pt x="248" y="589"/>
                  </a:lnTo>
                  <a:lnTo>
                    <a:pt x="245" y="589"/>
                  </a:lnTo>
                  <a:lnTo>
                    <a:pt x="243" y="592"/>
                  </a:lnTo>
                  <a:lnTo>
                    <a:pt x="240" y="594"/>
                  </a:lnTo>
                  <a:lnTo>
                    <a:pt x="240" y="597"/>
                  </a:lnTo>
                  <a:lnTo>
                    <a:pt x="235" y="600"/>
                  </a:lnTo>
                  <a:lnTo>
                    <a:pt x="229" y="600"/>
                  </a:lnTo>
                  <a:lnTo>
                    <a:pt x="211" y="597"/>
                  </a:lnTo>
                  <a:lnTo>
                    <a:pt x="203" y="597"/>
                  </a:lnTo>
                  <a:lnTo>
                    <a:pt x="197" y="600"/>
                  </a:lnTo>
                  <a:lnTo>
                    <a:pt x="192" y="600"/>
                  </a:lnTo>
                  <a:lnTo>
                    <a:pt x="184" y="600"/>
                  </a:lnTo>
                  <a:lnTo>
                    <a:pt x="176" y="597"/>
                  </a:lnTo>
                  <a:lnTo>
                    <a:pt x="152" y="594"/>
                  </a:lnTo>
                  <a:lnTo>
                    <a:pt x="144" y="605"/>
                  </a:lnTo>
                  <a:lnTo>
                    <a:pt x="136" y="613"/>
                  </a:lnTo>
                  <a:lnTo>
                    <a:pt x="131" y="621"/>
                  </a:lnTo>
                  <a:lnTo>
                    <a:pt x="131" y="627"/>
                  </a:lnTo>
                  <a:lnTo>
                    <a:pt x="131" y="629"/>
                  </a:lnTo>
                  <a:lnTo>
                    <a:pt x="133" y="632"/>
                  </a:lnTo>
                  <a:lnTo>
                    <a:pt x="141" y="643"/>
                  </a:lnTo>
                  <a:lnTo>
                    <a:pt x="144" y="648"/>
                  </a:lnTo>
                  <a:lnTo>
                    <a:pt x="147" y="651"/>
                  </a:lnTo>
                  <a:lnTo>
                    <a:pt x="147" y="653"/>
                  </a:lnTo>
                  <a:lnTo>
                    <a:pt x="141" y="661"/>
                  </a:lnTo>
                  <a:lnTo>
                    <a:pt x="128" y="693"/>
                  </a:lnTo>
                  <a:lnTo>
                    <a:pt x="128" y="704"/>
                  </a:lnTo>
                  <a:lnTo>
                    <a:pt x="128" y="712"/>
                  </a:lnTo>
                  <a:lnTo>
                    <a:pt x="128" y="723"/>
                  </a:lnTo>
                  <a:lnTo>
                    <a:pt x="131" y="731"/>
                  </a:lnTo>
                  <a:lnTo>
                    <a:pt x="141" y="750"/>
                  </a:lnTo>
                  <a:lnTo>
                    <a:pt x="144" y="766"/>
                  </a:lnTo>
                  <a:lnTo>
                    <a:pt x="144" y="774"/>
                  </a:lnTo>
                  <a:lnTo>
                    <a:pt x="144" y="774"/>
                  </a:lnTo>
                  <a:lnTo>
                    <a:pt x="147" y="774"/>
                  </a:lnTo>
                  <a:lnTo>
                    <a:pt x="163" y="784"/>
                  </a:lnTo>
                  <a:lnTo>
                    <a:pt x="171" y="803"/>
                  </a:lnTo>
                  <a:lnTo>
                    <a:pt x="176" y="835"/>
                  </a:lnTo>
                  <a:lnTo>
                    <a:pt x="192" y="846"/>
                  </a:lnTo>
                  <a:lnTo>
                    <a:pt x="227" y="878"/>
                  </a:lnTo>
                  <a:lnTo>
                    <a:pt x="267" y="875"/>
                  </a:lnTo>
                  <a:lnTo>
                    <a:pt x="267" y="875"/>
                  </a:lnTo>
                  <a:lnTo>
                    <a:pt x="278" y="873"/>
                  </a:lnTo>
                  <a:lnTo>
                    <a:pt x="302" y="870"/>
                  </a:lnTo>
                  <a:lnTo>
                    <a:pt x="312" y="862"/>
                  </a:lnTo>
                  <a:lnTo>
                    <a:pt x="334" y="843"/>
                  </a:lnTo>
                  <a:lnTo>
                    <a:pt x="334" y="843"/>
                  </a:lnTo>
                  <a:close/>
                  <a:moveTo>
                    <a:pt x="136" y="490"/>
                  </a:moveTo>
                  <a:lnTo>
                    <a:pt x="139" y="485"/>
                  </a:lnTo>
                  <a:lnTo>
                    <a:pt x="144" y="482"/>
                  </a:lnTo>
                  <a:lnTo>
                    <a:pt x="147" y="479"/>
                  </a:lnTo>
                  <a:lnTo>
                    <a:pt x="160" y="487"/>
                  </a:lnTo>
                  <a:lnTo>
                    <a:pt x="165" y="490"/>
                  </a:lnTo>
                  <a:lnTo>
                    <a:pt x="168" y="493"/>
                  </a:lnTo>
                  <a:lnTo>
                    <a:pt x="171" y="498"/>
                  </a:lnTo>
                  <a:lnTo>
                    <a:pt x="173" y="501"/>
                  </a:lnTo>
                  <a:lnTo>
                    <a:pt x="179" y="503"/>
                  </a:lnTo>
                  <a:lnTo>
                    <a:pt x="208" y="514"/>
                  </a:lnTo>
                  <a:lnTo>
                    <a:pt x="216" y="514"/>
                  </a:lnTo>
                  <a:lnTo>
                    <a:pt x="221" y="514"/>
                  </a:lnTo>
                  <a:lnTo>
                    <a:pt x="227" y="511"/>
                  </a:lnTo>
                  <a:lnTo>
                    <a:pt x="229" y="506"/>
                  </a:lnTo>
                  <a:lnTo>
                    <a:pt x="235" y="501"/>
                  </a:lnTo>
                  <a:lnTo>
                    <a:pt x="237" y="501"/>
                  </a:lnTo>
                  <a:lnTo>
                    <a:pt x="240" y="501"/>
                  </a:lnTo>
                  <a:lnTo>
                    <a:pt x="243" y="498"/>
                  </a:lnTo>
                  <a:lnTo>
                    <a:pt x="245" y="493"/>
                  </a:lnTo>
                  <a:lnTo>
                    <a:pt x="245" y="479"/>
                  </a:lnTo>
                  <a:lnTo>
                    <a:pt x="243" y="474"/>
                  </a:lnTo>
                  <a:lnTo>
                    <a:pt x="237" y="471"/>
                  </a:lnTo>
                  <a:lnTo>
                    <a:pt x="232" y="474"/>
                  </a:lnTo>
                  <a:lnTo>
                    <a:pt x="229" y="474"/>
                  </a:lnTo>
                  <a:lnTo>
                    <a:pt x="224" y="471"/>
                  </a:lnTo>
                  <a:lnTo>
                    <a:pt x="221" y="471"/>
                  </a:lnTo>
                  <a:lnTo>
                    <a:pt x="221" y="469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19" y="463"/>
                  </a:lnTo>
                  <a:lnTo>
                    <a:pt x="219" y="463"/>
                  </a:lnTo>
                  <a:lnTo>
                    <a:pt x="219" y="461"/>
                  </a:lnTo>
                  <a:lnTo>
                    <a:pt x="219" y="461"/>
                  </a:lnTo>
                  <a:lnTo>
                    <a:pt x="219" y="458"/>
                  </a:lnTo>
                  <a:lnTo>
                    <a:pt x="235" y="439"/>
                  </a:lnTo>
                  <a:lnTo>
                    <a:pt x="240" y="434"/>
                  </a:lnTo>
                  <a:lnTo>
                    <a:pt x="240" y="429"/>
                  </a:lnTo>
                  <a:lnTo>
                    <a:pt x="240" y="421"/>
                  </a:lnTo>
                  <a:lnTo>
                    <a:pt x="237" y="418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2"/>
                  </a:lnTo>
                  <a:lnTo>
                    <a:pt x="224" y="402"/>
                  </a:lnTo>
                  <a:lnTo>
                    <a:pt x="224" y="402"/>
                  </a:lnTo>
                  <a:lnTo>
                    <a:pt x="221" y="402"/>
                  </a:lnTo>
                  <a:lnTo>
                    <a:pt x="219" y="402"/>
                  </a:lnTo>
                  <a:lnTo>
                    <a:pt x="216" y="402"/>
                  </a:lnTo>
                  <a:lnTo>
                    <a:pt x="216" y="404"/>
                  </a:lnTo>
                  <a:lnTo>
                    <a:pt x="216" y="404"/>
                  </a:lnTo>
                  <a:lnTo>
                    <a:pt x="208" y="410"/>
                  </a:lnTo>
                  <a:lnTo>
                    <a:pt x="203" y="412"/>
                  </a:lnTo>
                  <a:lnTo>
                    <a:pt x="200" y="412"/>
                  </a:lnTo>
                  <a:lnTo>
                    <a:pt x="187" y="412"/>
                  </a:lnTo>
                  <a:lnTo>
                    <a:pt x="168" y="412"/>
                  </a:lnTo>
                  <a:lnTo>
                    <a:pt x="165" y="412"/>
                  </a:lnTo>
                  <a:lnTo>
                    <a:pt x="160" y="412"/>
                  </a:lnTo>
                  <a:lnTo>
                    <a:pt x="160" y="410"/>
                  </a:lnTo>
                  <a:lnTo>
                    <a:pt x="152" y="410"/>
                  </a:lnTo>
                  <a:lnTo>
                    <a:pt x="149" y="407"/>
                  </a:lnTo>
                  <a:lnTo>
                    <a:pt x="149" y="407"/>
                  </a:lnTo>
                  <a:lnTo>
                    <a:pt x="149" y="404"/>
                  </a:lnTo>
                  <a:lnTo>
                    <a:pt x="147" y="391"/>
                  </a:lnTo>
                  <a:lnTo>
                    <a:pt x="141" y="370"/>
                  </a:lnTo>
                  <a:lnTo>
                    <a:pt x="141" y="364"/>
                  </a:lnTo>
                  <a:lnTo>
                    <a:pt x="139" y="348"/>
                  </a:lnTo>
                  <a:lnTo>
                    <a:pt x="139" y="343"/>
                  </a:lnTo>
                  <a:lnTo>
                    <a:pt x="141" y="340"/>
                  </a:lnTo>
                  <a:lnTo>
                    <a:pt x="147" y="335"/>
                  </a:lnTo>
                  <a:lnTo>
                    <a:pt x="152" y="335"/>
                  </a:lnTo>
                  <a:lnTo>
                    <a:pt x="157" y="335"/>
                  </a:lnTo>
                  <a:lnTo>
                    <a:pt x="160" y="335"/>
                  </a:lnTo>
                  <a:lnTo>
                    <a:pt x="168" y="335"/>
                  </a:lnTo>
                  <a:lnTo>
                    <a:pt x="173" y="330"/>
                  </a:lnTo>
                  <a:lnTo>
                    <a:pt x="189" y="313"/>
                  </a:lnTo>
                  <a:lnTo>
                    <a:pt x="197" y="308"/>
                  </a:lnTo>
                  <a:lnTo>
                    <a:pt x="200" y="305"/>
                  </a:lnTo>
                  <a:lnTo>
                    <a:pt x="203" y="303"/>
                  </a:lnTo>
                  <a:lnTo>
                    <a:pt x="208" y="305"/>
                  </a:lnTo>
                  <a:lnTo>
                    <a:pt x="213" y="305"/>
                  </a:lnTo>
                  <a:lnTo>
                    <a:pt x="221" y="305"/>
                  </a:lnTo>
                  <a:lnTo>
                    <a:pt x="248" y="297"/>
                  </a:lnTo>
                  <a:lnTo>
                    <a:pt x="256" y="292"/>
                  </a:lnTo>
                  <a:lnTo>
                    <a:pt x="256" y="292"/>
                  </a:lnTo>
                  <a:lnTo>
                    <a:pt x="251" y="284"/>
                  </a:lnTo>
                  <a:lnTo>
                    <a:pt x="248" y="252"/>
                  </a:lnTo>
                  <a:lnTo>
                    <a:pt x="248" y="241"/>
                  </a:lnTo>
                  <a:lnTo>
                    <a:pt x="256" y="233"/>
                  </a:lnTo>
                  <a:lnTo>
                    <a:pt x="264" y="225"/>
                  </a:lnTo>
                  <a:lnTo>
                    <a:pt x="269" y="217"/>
                  </a:lnTo>
                  <a:lnTo>
                    <a:pt x="267" y="209"/>
                  </a:lnTo>
                  <a:lnTo>
                    <a:pt x="251" y="188"/>
                  </a:lnTo>
                  <a:lnTo>
                    <a:pt x="248" y="177"/>
                  </a:lnTo>
                  <a:lnTo>
                    <a:pt x="251" y="166"/>
                  </a:lnTo>
                  <a:lnTo>
                    <a:pt x="264" y="148"/>
                  </a:lnTo>
                  <a:lnTo>
                    <a:pt x="267" y="140"/>
                  </a:lnTo>
                  <a:lnTo>
                    <a:pt x="269" y="75"/>
                  </a:lnTo>
                  <a:lnTo>
                    <a:pt x="275" y="54"/>
                  </a:lnTo>
                  <a:lnTo>
                    <a:pt x="275" y="41"/>
                  </a:lnTo>
                  <a:lnTo>
                    <a:pt x="272" y="27"/>
                  </a:lnTo>
                  <a:lnTo>
                    <a:pt x="261" y="0"/>
                  </a:lnTo>
                  <a:lnTo>
                    <a:pt x="256" y="0"/>
                  </a:lnTo>
                  <a:lnTo>
                    <a:pt x="224" y="8"/>
                  </a:lnTo>
                  <a:lnTo>
                    <a:pt x="208" y="8"/>
                  </a:lnTo>
                  <a:lnTo>
                    <a:pt x="205" y="14"/>
                  </a:lnTo>
                  <a:lnTo>
                    <a:pt x="195" y="59"/>
                  </a:lnTo>
                  <a:lnTo>
                    <a:pt x="181" y="89"/>
                  </a:lnTo>
                  <a:lnTo>
                    <a:pt x="165" y="118"/>
                  </a:lnTo>
                  <a:lnTo>
                    <a:pt x="171" y="115"/>
                  </a:lnTo>
                  <a:lnTo>
                    <a:pt x="176" y="110"/>
                  </a:lnTo>
                  <a:lnTo>
                    <a:pt x="179" y="105"/>
                  </a:lnTo>
                  <a:lnTo>
                    <a:pt x="181" y="99"/>
                  </a:lnTo>
                  <a:lnTo>
                    <a:pt x="187" y="99"/>
                  </a:lnTo>
                  <a:lnTo>
                    <a:pt x="184" y="113"/>
                  </a:lnTo>
                  <a:lnTo>
                    <a:pt x="179" y="121"/>
                  </a:lnTo>
                  <a:lnTo>
                    <a:pt x="173" y="129"/>
                  </a:lnTo>
                  <a:lnTo>
                    <a:pt x="168" y="137"/>
                  </a:lnTo>
                  <a:lnTo>
                    <a:pt x="141" y="164"/>
                  </a:lnTo>
                  <a:lnTo>
                    <a:pt x="139" y="169"/>
                  </a:lnTo>
                  <a:lnTo>
                    <a:pt x="136" y="182"/>
                  </a:lnTo>
                  <a:lnTo>
                    <a:pt x="131" y="201"/>
                  </a:lnTo>
                  <a:lnTo>
                    <a:pt x="131" y="212"/>
                  </a:lnTo>
                  <a:lnTo>
                    <a:pt x="128" y="214"/>
                  </a:lnTo>
                  <a:lnTo>
                    <a:pt x="123" y="214"/>
                  </a:lnTo>
                  <a:lnTo>
                    <a:pt x="120" y="209"/>
                  </a:lnTo>
                  <a:lnTo>
                    <a:pt x="125" y="196"/>
                  </a:lnTo>
                  <a:lnTo>
                    <a:pt x="131" y="182"/>
                  </a:lnTo>
                  <a:lnTo>
                    <a:pt x="133" y="177"/>
                  </a:lnTo>
                  <a:lnTo>
                    <a:pt x="117" y="190"/>
                  </a:lnTo>
                  <a:lnTo>
                    <a:pt x="82" y="236"/>
                  </a:lnTo>
                  <a:lnTo>
                    <a:pt x="61" y="252"/>
                  </a:lnTo>
                  <a:lnTo>
                    <a:pt x="42" y="257"/>
                  </a:lnTo>
                  <a:lnTo>
                    <a:pt x="40" y="260"/>
                  </a:lnTo>
                  <a:lnTo>
                    <a:pt x="34" y="265"/>
                  </a:lnTo>
                  <a:lnTo>
                    <a:pt x="29" y="268"/>
                  </a:lnTo>
                  <a:lnTo>
                    <a:pt x="21" y="271"/>
                  </a:lnTo>
                  <a:lnTo>
                    <a:pt x="16" y="271"/>
                  </a:lnTo>
                  <a:lnTo>
                    <a:pt x="8" y="276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6" y="305"/>
                  </a:lnTo>
                  <a:lnTo>
                    <a:pt x="21" y="305"/>
                  </a:lnTo>
                  <a:lnTo>
                    <a:pt x="26" y="308"/>
                  </a:lnTo>
                  <a:lnTo>
                    <a:pt x="32" y="308"/>
                  </a:lnTo>
                  <a:lnTo>
                    <a:pt x="34" y="313"/>
                  </a:lnTo>
                  <a:lnTo>
                    <a:pt x="50" y="372"/>
                  </a:lnTo>
                  <a:lnTo>
                    <a:pt x="53" y="386"/>
                  </a:lnTo>
                  <a:lnTo>
                    <a:pt x="56" y="396"/>
                  </a:lnTo>
                  <a:lnTo>
                    <a:pt x="56" y="404"/>
                  </a:lnTo>
                  <a:lnTo>
                    <a:pt x="56" y="407"/>
                  </a:lnTo>
                  <a:lnTo>
                    <a:pt x="58" y="412"/>
                  </a:lnTo>
                  <a:lnTo>
                    <a:pt x="61" y="423"/>
                  </a:lnTo>
                  <a:lnTo>
                    <a:pt x="85" y="447"/>
                  </a:lnTo>
                  <a:lnTo>
                    <a:pt x="90" y="455"/>
                  </a:lnTo>
                  <a:lnTo>
                    <a:pt x="88" y="461"/>
                  </a:lnTo>
                  <a:lnTo>
                    <a:pt x="85" y="466"/>
                  </a:lnTo>
                  <a:lnTo>
                    <a:pt x="82" y="471"/>
                  </a:lnTo>
                  <a:lnTo>
                    <a:pt x="85" y="477"/>
                  </a:lnTo>
                  <a:lnTo>
                    <a:pt x="101" y="493"/>
                  </a:lnTo>
                  <a:lnTo>
                    <a:pt x="115" y="509"/>
                  </a:lnTo>
                  <a:lnTo>
                    <a:pt x="125" y="525"/>
                  </a:lnTo>
                  <a:lnTo>
                    <a:pt x="133" y="506"/>
                  </a:lnTo>
                  <a:lnTo>
                    <a:pt x="136" y="490"/>
                  </a:lnTo>
                  <a:close/>
                </a:path>
              </a:pathLst>
            </a:custGeom>
            <a:solidFill>
              <a:srgbClr val="92D050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06CE349-A0CD-410C-B284-1C0638C82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87488" y="5418138"/>
              <a:ext cx="419100" cy="874713"/>
            </a:xfrm>
            <a:custGeom>
              <a:avLst/>
              <a:gdLst>
                <a:gd name="T0" fmla="*/ 181 w 264"/>
                <a:gd name="T1" fmla="*/ 535 h 551"/>
                <a:gd name="T2" fmla="*/ 197 w 264"/>
                <a:gd name="T3" fmla="*/ 546 h 551"/>
                <a:gd name="T4" fmla="*/ 219 w 264"/>
                <a:gd name="T5" fmla="*/ 522 h 551"/>
                <a:gd name="T6" fmla="*/ 133 w 264"/>
                <a:gd name="T7" fmla="*/ 254 h 551"/>
                <a:gd name="T8" fmla="*/ 133 w 264"/>
                <a:gd name="T9" fmla="*/ 254 h 551"/>
                <a:gd name="T10" fmla="*/ 117 w 264"/>
                <a:gd name="T11" fmla="*/ 252 h 551"/>
                <a:gd name="T12" fmla="*/ 109 w 264"/>
                <a:gd name="T13" fmla="*/ 246 h 551"/>
                <a:gd name="T14" fmla="*/ 112 w 264"/>
                <a:gd name="T15" fmla="*/ 233 h 551"/>
                <a:gd name="T16" fmla="*/ 144 w 264"/>
                <a:gd name="T17" fmla="*/ 233 h 551"/>
                <a:gd name="T18" fmla="*/ 144 w 264"/>
                <a:gd name="T19" fmla="*/ 238 h 551"/>
                <a:gd name="T20" fmla="*/ 168 w 264"/>
                <a:gd name="T21" fmla="*/ 244 h 551"/>
                <a:gd name="T22" fmla="*/ 192 w 264"/>
                <a:gd name="T23" fmla="*/ 209 h 551"/>
                <a:gd name="T24" fmla="*/ 251 w 264"/>
                <a:gd name="T25" fmla="*/ 166 h 551"/>
                <a:gd name="T26" fmla="*/ 235 w 264"/>
                <a:gd name="T27" fmla="*/ 38 h 551"/>
                <a:gd name="T28" fmla="*/ 197 w 264"/>
                <a:gd name="T29" fmla="*/ 21 h 551"/>
                <a:gd name="T30" fmla="*/ 147 w 264"/>
                <a:gd name="T31" fmla="*/ 24 h 551"/>
                <a:gd name="T32" fmla="*/ 117 w 264"/>
                <a:gd name="T33" fmla="*/ 0 h 551"/>
                <a:gd name="T34" fmla="*/ 69 w 264"/>
                <a:gd name="T35" fmla="*/ 13 h 551"/>
                <a:gd name="T36" fmla="*/ 50 w 264"/>
                <a:gd name="T37" fmla="*/ 21 h 551"/>
                <a:gd name="T38" fmla="*/ 18 w 264"/>
                <a:gd name="T39" fmla="*/ 43 h 551"/>
                <a:gd name="T40" fmla="*/ 0 w 264"/>
                <a:gd name="T41" fmla="*/ 51 h 551"/>
                <a:gd name="T42" fmla="*/ 8 w 264"/>
                <a:gd name="T43" fmla="*/ 99 h 551"/>
                <a:gd name="T44" fmla="*/ 13 w 264"/>
                <a:gd name="T45" fmla="*/ 118 h 551"/>
                <a:gd name="T46" fmla="*/ 29 w 264"/>
                <a:gd name="T47" fmla="*/ 120 h 551"/>
                <a:gd name="T48" fmla="*/ 69 w 264"/>
                <a:gd name="T49" fmla="*/ 118 h 551"/>
                <a:gd name="T50" fmla="*/ 80 w 264"/>
                <a:gd name="T51" fmla="*/ 110 h 551"/>
                <a:gd name="T52" fmla="*/ 88 w 264"/>
                <a:gd name="T53" fmla="*/ 110 h 551"/>
                <a:gd name="T54" fmla="*/ 90 w 264"/>
                <a:gd name="T55" fmla="*/ 115 h 551"/>
                <a:gd name="T56" fmla="*/ 101 w 264"/>
                <a:gd name="T57" fmla="*/ 142 h 551"/>
                <a:gd name="T58" fmla="*/ 80 w 264"/>
                <a:gd name="T59" fmla="*/ 169 h 551"/>
                <a:gd name="T60" fmla="*/ 82 w 264"/>
                <a:gd name="T61" fmla="*/ 174 h 551"/>
                <a:gd name="T62" fmla="*/ 90 w 264"/>
                <a:gd name="T63" fmla="*/ 182 h 551"/>
                <a:gd name="T64" fmla="*/ 106 w 264"/>
                <a:gd name="T65" fmla="*/ 187 h 551"/>
                <a:gd name="T66" fmla="*/ 98 w 264"/>
                <a:gd name="T67" fmla="*/ 209 h 551"/>
                <a:gd name="T68" fmla="*/ 82 w 264"/>
                <a:gd name="T69" fmla="*/ 222 h 551"/>
                <a:gd name="T70" fmla="*/ 34 w 264"/>
                <a:gd name="T71" fmla="*/ 209 h 551"/>
                <a:gd name="T72" fmla="*/ 21 w 264"/>
                <a:gd name="T73" fmla="*/ 195 h 551"/>
                <a:gd name="T74" fmla="*/ 24 w 264"/>
                <a:gd name="T75" fmla="*/ 236 h 551"/>
                <a:gd name="T76" fmla="*/ 24 w 264"/>
                <a:gd name="T77" fmla="*/ 252 h 551"/>
                <a:gd name="T78" fmla="*/ 13 w 264"/>
                <a:gd name="T79" fmla="*/ 302 h 551"/>
                <a:gd name="T80" fmla="*/ 58 w 264"/>
                <a:gd name="T81" fmla="*/ 308 h 551"/>
                <a:gd name="T82" fmla="*/ 96 w 264"/>
                <a:gd name="T83" fmla="*/ 308 h 551"/>
                <a:gd name="T84" fmla="*/ 106 w 264"/>
                <a:gd name="T85" fmla="*/ 297 h 551"/>
                <a:gd name="T86" fmla="*/ 109 w 264"/>
                <a:gd name="T87" fmla="*/ 286 h 551"/>
                <a:gd name="T88" fmla="*/ 128 w 264"/>
                <a:gd name="T89" fmla="*/ 265 h 551"/>
                <a:gd name="T90" fmla="*/ 243 w 264"/>
                <a:gd name="T91" fmla="*/ 257 h 551"/>
                <a:gd name="T92" fmla="*/ 200 w 264"/>
                <a:gd name="T93" fmla="*/ 294 h 551"/>
                <a:gd name="T94" fmla="*/ 152 w 264"/>
                <a:gd name="T95" fmla="*/ 308 h 551"/>
                <a:gd name="T96" fmla="*/ 122 w 264"/>
                <a:gd name="T97" fmla="*/ 310 h 551"/>
                <a:gd name="T98" fmla="*/ 125 w 264"/>
                <a:gd name="T99" fmla="*/ 345 h 551"/>
                <a:gd name="T100" fmla="*/ 120 w 264"/>
                <a:gd name="T101" fmla="*/ 409 h 551"/>
                <a:gd name="T102" fmla="*/ 136 w 264"/>
                <a:gd name="T103" fmla="*/ 428 h 551"/>
                <a:gd name="T104" fmla="*/ 205 w 264"/>
                <a:gd name="T105" fmla="*/ 476 h 551"/>
                <a:gd name="T106" fmla="*/ 213 w 264"/>
                <a:gd name="T107" fmla="*/ 452 h 551"/>
                <a:gd name="T108" fmla="*/ 208 w 264"/>
                <a:gd name="T109" fmla="*/ 436 h 551"/>
                <a:gd name="T110" fmla="*/ 203 w 264"/>
                <a:gd name="T111" fmla="*/ 412 h 551"/>
                <a:gd name="T112" fmla="*/ 213 w 264"/>
                <a:gd name="T113" fmla="*/ 404 h 551"/>
                <a:gd name="T114" fmla="*/ 259 w 264"/>
                <a:gd name="T115" fmla="*/ 284 h 551"/>
                <a:gd name="T116" fmla="*/ 264 w 264"/>
                <a:gd name="T117" fmla="*/ 23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4" h="551">
                  <a:moveTo>
                    <a:pt x="213" y="524"/>
                  </a:moveTo>
                  <a:lnTo>
                    <a:pt x="195" y="522"/>
                  </a:lnTo>
                  <a:lnTo>
                    <a:pt x="184" y="519"/>
                  </a:lnTo>
                  <a:lnTo>
                    <a:pt x="181" y="535"/>
                  </a:lnTo>
                  <a:lnTo>
                    <a:pt x="192" y="543"/>
                  </a:lnTo>
                  <a:lnTo>
                    <a:pt x="195" y="551"/>
                  </a:lnTo>
                  <a:lnTo>
                    <a:pt x="195" y="551"/>
                  </a:lnTo>
                  <a:lnTo>
                    <a:pt x="197" y="546"/>
                  </a:lnTo>
                  <a:lnTo>
                    <a:pt x="216" y="535"/>
                  </a:lnTo>
                  <a:lnTo>
                    <a:pt x="219" y="527"/>
                  </a:lnTo>
                  <a:lnTo>
                    <a:pt x="219" y="522"/>
                  </a:lnTo>
                  <a:lnTo>
                    <a:pt x="219" y="522"/>
                  </a:lnTo>
                  <a:lnTo>
                    <a:pt x="213" y="524"/>
                  </a:lnTo>
                  <a:close/>
                  <a:moveTo>
                    <a:pt x="128" y="265"/>
                  </a:moveTo>
                  <a:lnTo>
                    <a:pt x="130" y="262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25" y="254"/>
                  </a:lnTo>
                  <a:lnTo>
                    <a:pt x="122" y="254"/>
                  </a:lnTo>
                  <a:lnTo>
                    <a:pt x="120" y="254"/>
                  </a:lnTo>
                  <a:lnTo>
                    <a:pt x="117" y="252"/>
                  </a:lnTo>
                  <a:lnTo>
                    <a:pt x="117" y="252"/>
                  </a:lnTo>
                  <a:lnTo>
                    <a:pt x="114" y="246"/>
                  </a:lnTo>
                  <a:lnTo>
                    <a:pt x="112" y="246"/>
                  </a:lnTo>
                  <a:lnTo>
                    <a:pt x="109" y="246"/>
                  </a:lnTo>
                  <a:lnTo>
                    <a:pt x="104" y="246"/>
                  </a:lnTo>
                  <a:lnTo>
                    <a:pt x="101" y="244"/>
                  </a:lnTo>
                  <a:lnTo>
                    <a:pt x="104" y="241"/>
                  </a:lnTo>
                  <a:lnTo>
                    <a:pt x="112" y="233"/>
                  </a:lnTo>
                  <a:lnTo>
                    <a:pt x="117" y="228"/>
                  </a:lnTo>
                  <a:lnTo>
                    <a:pt x="120" y="228"/>
                  </a:lnTo>
                  <a:lnTo>
                    <a:pt x="122" y="228"/>
                  </a:lnTo>
                  <a:lnTo>
                    <a:pt x="144" y="233"/>
                  </a:lnTo>
                  <a:lnTo>
                    <a:pt x="147" y="233"/>
                  </a:lnTo>
                  <a:lnTo>
                    <a:pt x="147" y="236"/>
                  </a:lnTo>
                  <a:lnTo>
                    <a:pt x="147" y="238"/>
                  </a:lnTo>
                  <a:lnTo>
                    <a:pt x="144" y="238"/>
                  </a:lnTo>
                  <a:lnTo>
                    <a:pt x="144" y="241"/>
                  </a:lnTo>
                  <a:lnTo>
                    <a:pt x="147" y="244"/>
                  </a:lnTo>
                  <a:lnTo>
                    <a:pt x="152" y="246"/>
                  </a:lnTo>
                  <a:lnTo>
                    <a:pt x="168" y="244"/>
                  </a:lnTo>
                  <a:lnTo>
                    <a:pt x="187" y="230"/>
                  </a:lnTo>
                  <a:lnTo>
                    <a:pt x="187" y="225"/>
                  </a:lnTo>
                  <a:lnTo>
                    <a:pt x="189" y="217"/>
                  </a:lnTo>
                  <a:lnTo>
                    <a:pt x="192" y="209"/>
                  </a:lnTo>
                  <a:lnTo>
                    <a:pt x="200" y="203"/>
                  </a:lnTo>
                  <a:lnTo>
                    <a:pt x="224" y="190"/>
                  </a:lnTo>
                  <a:lnTo>
                    <a:pt x="248" y="166"/>
                  </a:lnTo>
                  <a:lnTo>
                    <a:pt x="251" y="166"/>
                  </a:lnTo>
                  <a:lnTo>
                    <a:pt x="251" y="158"/>
                  </a:lnTo>
                  <a:lnTo>
                    <a:pt x="253" y="94"/>
                  </a:lnTo>
                  <a:lnTo>
                    <a:pt x="240" y="46"/>
                  </a:lnTo>
                  <a:lnTo>
                    <a:pt x="235" y="38"/>
                  </a:lnTo>
                  <a:lnTo>
                    <a:pt x="224" y="35"/>
                  </a:lnTo>
                  <a:lnTo>
                    <a:pt x="211" y="30"/>
                  </a:lnTo>
                  <a:lnTo>
                    <a:pt x="197" y="21"/>
                  </a:lnTo>
                  <a:lnTo>
                    <a:pt x="197" y="21"/>
                  </a:lnTo>
                  <a:lnTo>
                    <a:pt x="171" y="30"/>
                  </a:lnTo>
                  <a:lnTo>
                    <a:pt x="160" y="32"/>
                  </a:lnTo>
                  <a:lnTo>
                    <a:pt x="152" y="30"/>
                  </a:lnTo>
                  <a:lnTo>
                    <a:pt x="147" y="24"/>
                  </a:lnTo>
                  <a:lnTo>
                    <a:pt x="141" y="8"/>
                  </a:lnTo>
                  <a:lnTo>
                    <a:pt x="133" y="5"/>
                  </a:lnTo>
                  <a:lnTo>
                    <a:pt x="120" y="3"/>
                  </a:lnTo>
                  <a:lnTo>
                    <a:pt x="117" y="0"/>
                  </a:lnTo>
                  <a:lnTo>
                    <a:pt x="109" y="5"/>
                  </a:lnTo>
                  <a:lnTo>
                    <a:pt x="82" y="13"/>
                  </a:lnTo>
                  <a:lnTo>
                    <a:pt x="74" y="13"/>
                  </a:lnTo>
                  <a:lnTo>
                    <a:pt x="69" y="13"/>
                  </a:lnTo>
                  <a:lnTo>
                    <a:pt x="64" y="11"/>
                  </a:lnTo>
                  <a:lnTo>
                    <a:pt x="61" y="13"/>
                  </a:lnTo>
                  <a:lnTo>
                    <a:pt x="58" y="16"/>
                  </a:lnTo>
                  <a:lnTo>
                    <a:pt x="50" y="21"/>
                  </a:lnTo>
                  <a:lnTo>
                    <a:pt x="34" y="38"/>
                  </a:lnTo>
                  <a:lnTo>
                    <a:pt x="29" y="43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43"/>
                  </a:lnTo>
                  <a:lnTo>
                    <a:pt x="8" y="43"/>
                  </a:lnTo>
                  <a:lnTo>
                    <a:pt x="2" y="48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72"/>
                  </a:lnTo>
                  <a:lnTo>
                    <a:pt x="2" y="78"/>
                  </a:lnTo>
                  <a:lnTo>
                    <a:pt x="8" y="99"/>
                  </a:lnTo>
                  <a:lnTo>
                    <a:pt x="10" y="112"/>
                  </a:lnTo>
                  <a:lnTo>
                    <a:pt x="10" y="115"/>
                  </a:lnTo>
                  <a:lnTo>
                    <a:pt x="10" y="115"/>
                  </a:lnTo>
                  <a:lnTo>
                    <a:pt x="13" y="118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6" y="120"/>
                  </a:lnTo>
                  <a:lnTo>
                    <a:pt x="29" y="120"/>
                  </a:lnTo>
                  <a:lnTo>
                    <a:pt x="48" y="120"/>
                  </a:lnTo>
                  <a:lnTo>
                    <a:pt x="61" y="120"/>
                  </a:lnTo>
                  <a:lnTo>
                    <a:pt x="64" y="120"/>
                  </a:lnTo>
                  <a:lnTo>
                    <a:pt x="69" y="118"/>
                  </a:lnTo>
                  <a:lnTo>
                    <a:pt x="77" y="112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80" y="110"/>
                  </a:lnTo>
                  <a:lnTo>
                    <a:pt x="82" y="110"/>
                  </a:lnTo>
                  <a:lnTo>
                    <a:pt x="85" y="110"/>
                  </a:lnTo>
                  <a:lnTo>
                    <a:pt x="85" y="110"/>
                  </a:lnTo>
                  <a:lnTo>
                    <a:pt x="88" y="110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90" y="115"/>
                  </a:lnTo>
                  <a:lnTo>
                    <a:pt x="98" y="126"/>
                  </a:lnTo>
                  <a:lnTo>
                    <a:pt x="101" y="129"/>
                  </a:lnTo>
                  <a:lnTo>
                    <a:pt x="101" y="137"/>
                  </a:lnTo>
                  <a:lnTo>
                    <a:pt x="101" y="142"/>
                  </a:lnTo>
                  <a:lnTo>
                    <a:pt x="96" y="147"/>
                  </a:lnTo>
                  <a:lnTo>
                    <a:pt x="80" y="166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7"/>
                  </a:lnTo>
                  <a:lnTo>
                    <a:pt x="82" y="179"/>
                  </a:lnTo>
                  <a:lnTo>
                    <a:pt x="85" y="179"/>
                  </a:lnTo>
                  <a:lnTo>
                    <a:pt x="90" y="182"/>
                  </a:lnTo>
                  <a:lnTo>
                    <a:pt x="93" y="182"/>
                  </a:lnTo>
                  <a:lnTo>
                    <a:pt x="98" y="179"/>
                  </a:lnTo>
                  <a:lnTo>
                    <a:pt x="104" y="182"/>
                  </a:lnTo>
                  <a:lnTo>
                    <a:pt x="106" y="187"/>
                  </a:lnTo>
                  <a:lnTo>
                    <a:pt x="106" y="201"/>
                  </a:lnTo>
                  <a:lnTo>
                    <a:pt x="104" y="206"/>
                  </a:lnTo>
                  <a:lnTo>
                    <a:pt x="101" y="209"/>
                  </a:lnTo>
                  <a:lnTo>
                    <a:pt x="98" y="209"/>
                  </a:lnTo>
                  <a:lnTo>
                    <a:pt x="96" y="209"/>
                  </a:lnTo>
                  <a:lnTo>
                    <a:pt x="90" y="214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2"/>
                  </a:lnTo>
                  <a:lnTo>
                    <a:pt x="69" y="222"/>
                  </a:lnTo>
                  <a:lnTo>
                    <a:pt x="40" y="211"/>
                  </a:lnTo>
                  <a:lnTo>
                    <a:pt x="34" y="209"/>
                  </a:lnTo>
                  <a:lnTo>
                    <a:pt x="32" y="206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1" y="195"/>
                  </a:lnTo>
                  <a:lnTo>
                    <a:pt x="10" y="230"/>
                  </a:lnTo>
                  <a:lnTo>
                    <a:pt x="18" y="233"/>
                  </a:lnTo>
                  <a:lnTo>
                    <a:pt x="21" y="236"/>
                  </a:lnTo>
                  <a:lnTo>
                    <a:pt x="24" y="236"/>
                  </a:lnTo>
                  <a:lnTo>
                    <a:pt x="24" y="238"/>
                  </a:lnTo>
                  <a:lnTo>
                    <a:pt x="24" y="241"/>
                  </a:lnTo>
                  <a:lnTo>
                    <a:pt x="26" y="244"/>
                  </a:lnTo>
                  <a:lnTo>
                    <a:pt x="24" y="252"/>
                  </a:lnTo>
                  <a:lnTo>
                    <a:pt x="8" y="265"/>
                  </a:lnTo>
                  <a:lnTo>
                    <a:pt x="13" y="284"/>
                  </a:lnTo>
                  <a:lnTo>
                    <a:pt x="13" y="289"/>
                  </a:lnTo>
                  <a:lnTo>
                    <a:pt x="13" y="302"/>
                  </a:lnTo>
                  <a:lnTo>
                    <a:pt x="37" y="305"/>
                  </a:lnTo>
                  <a:lnTo>
                    <a:pt x="45" y="308"/>
                  </a:lnTo>
                  <a:lnTo>
                    <a:pt x="53" y="308"/>
                  </a:lnTo>
                  <a:lnTo>
                    <a:pt x="58" y="308"/>
                  </a:lnTo>
                  <a:lnTo>
                    <a:pt x="64" y="305"/>
                  </a:lnTo>
                  <a:lnTo>
                    <a:pt x="72" y="305"/>
                  </a:lnTo>
                  <a:lnTo>
                    <a:pt x="90" y="308"/>
                  </a:lnTo>
                  <a:lnTo>
                    <a:pt x="96" y="308"/>
                  </a:lnTo>
                  <a:lnTo>
                    <a:pt x="101" y="305"/>
                  </a:lnTo>
                  <a:lnTo>
                    <a:pt x="101" y="302"/>
                  </a:lnTo>
                  <a:lnTo>
                    <a:pt x="104" y="300"/>
                  </a:lnTo>
                  <a:lnTo>
                    <a:pt x="106" y="297"/>
                  </a:lnTo>
                  <a:lnTo>
                    <a:pt x="109" y="297"/>
                  </a:lnTo>
                  <a:lnTo>
                    <a:pt x="109" y="294"/>
                  </a:lnTo>
                  <a:lnTo>
                    <a:pt x="109" y="289"/>
                  </a:lnTo>
                  <a:lnTo>
                    <a:pt x="109" y="286"/>
                  </a:lnTo>
                  <a:lnTo>
                    <a:pt x="112" y="281"/>
                  </a:lnTo>
                  <a:lnTo>
                    <a:pt x="114" y="276"/>
                  </a:lnTo>
                  <a:lnTo>
                    <a:pt x="122" y="270"/>
                  </a:lnTo>
                  <a:lnTo>
                    <a:pt x="128" y="265"/>
                  </a:lnTo>
                  <a:close/>
                  <a:moveTo>
                    <a:pt x="264" y="236"/>
                  </a:moveTo>
                  <a:lnTo>
                    <a:pt x="261" y="236"/>
                  </a:lnTo>
                  <a:lnTo>
                    <a:pt x="245" y="249"/>
                  </a:lnTo>
                  <a:lnTo>
                    <a:pt x="243" y="257"/>
                  </a:lnTo>
                  <a:lnTo>
                    <a:pt x="237" y="276"/>
                  </a:lnTo>
                  <a:lnTo>
                    <a:pt x="221" y="284"/>
                  </a:lnTo>
                  <a:lnTo>
                    <a:pt x="205" y="289"/>
                  </a:lnTo>
                  <a:lnTo>
                    <a:pt x="200" y="294"/>
                  </a:lnTo>
                  <a:lnTo>
                    <a:pt x="181" y="308"/>
                  </a:lnTo>
                  <a:lnTo>
                    <a:pt x="171" y="313"/>
                  </a:lnTo>
                  <a:lnTo>
                    <a:pt x="160" y="310"/>
                  </a:lnTo>
                  <a:lnTo>
                    <a:pt x="152" y="308"/>
                  </a:lnTo>
                  <a:lnTo>
                    <a:pt x="152" y="302"/>
                  </a:lnTo>
                  <a:lnTo>
                    <a:pt x="144" y="305"/>
                  </a:lnTo>
                  <a:lnTo>
                    <a:pt x="125" y="308"/>
                  </a:lnTo>
                  <a:lnTo>
                    <a:pt x="122" y="310"/>
                  </a:lnTo>
                  <a:lnTo>
                    <a:pt x="122" y="316"/>
                  </a:lnTo>
                  <a:lnTo>
                    <a:pt x="125" y="329"/>
                  </a:lnTo>
                  <a:lnTo>
                    <a:pt x="125" y="337"/>
                  </a:lnTo>
                  <a:lnTo>
                    <a:pt x="125" y="345"/>
                  </a:lnTo>
                  <a:lnTo>
                    <a:pt x="117" y="391"/>
                  </a:lnTo>
                  <a:lnTo>
                    <a:pt x="117" y="399"/>
                  </a:lnTo>
                  <a:lnTo>
                    <a:pt x="117" y="404"/>
                  </a:lnTo>
                  <a:lnTo>
                    <a:pt x="120" y="409"/>
                  </a:lnTo>
                  <a:lnTo>
                    <a:pt x="122" y="415"/>
                  </a:lnTo>
                  <a:lnTo>
                    <a:pt x="125" y="423"/>
                  </a:lnTo>
                  <a:lnTo>
                    <a:pt x="133" y="425"/>
                  </a:lnTo>
                  <a:lnTo>
                    <a:pt x="136" y="428"/>
                  </a:lnTo>
                  <a:lnTo>
                    <a:pt x="181" y="476"/>
                  </a:lnTo>
                  <a:lnTo>
                    <a:pt x="192" y="503"/>
                  </a:lnTo>
                  <a:lnTo>
                    <a:pt x="200" y="495"/>
                  </a:lnTo>
                  <a:lnTo>
                    <a:pt x="205" y="476"/>
                  </a:lnTo>
                  <a:lnTo>
                    <a:pt x="208" y="474"/>
                  </a:lnTo>
                  <a:lnTo>
                    <a:pt x="211" y="468"/>
                  </a:lnTo>
                  <a:lnTo>
                    <a:pt x="213" y="458"/>
                  </a:lnTo>
                  <a:lnTo>
                    <a:pt x="213" y="452"/>
                  </a:lnTo>
                  <a:lnTo>
                    <a:pt x="213" y="447"/>
                  </a:lnTo>
                  <a:lnTo>
                    <a:pt x="213" y="444"/>
                  </a:lnTo>
                  <a:lnTo>
                    <a:pt x="211" y="442"/>
                  </a:lnTo>
                  <a:lnTo>
                    <a:pt x="208" y="436"/>
                  </a:lnTo>
                  <a:lnTo>
                    <a:pt x="208" y="425"/>
                  </a:lnTo>
                  <a:lnTo>
                    <a:pt x="205" y="420"/>
                  </a:lnTo>
                  <a:lnTo>
                    <a:pt x="205" y="415"/>
                  </a:lnTo>
                  <a:lnTo>
                    <a:pt x="203" y="412"/>
                  </a:lnTo>
                  <a:lnTo>
                    <a:pt x="200" y="409"/>
                  </a:lnTo>
                  <a:lnTo>
                    <a:pt x="200" y="407"/>
                  </a:lnTo>
                  <a:lnTo>
                    <a:pt x="208" y="404"/>
                  </a:lnTo>
                  <a:lnTo>
                    <a:pt x="213" y="404"/>
                  </a:lnTo>
                  <a:lnTo>
                    <a:pt x="245" y="412"/>
                  </a:lnTo>
                  <a:lnTo>
                    <a:pt x="251" y="415"/>
                  </a:lnTo>
                  <a:lnTo>
                    <a:pt x="251" y="316"/>
                  </a:lnTo>
                  <a:lnTo>
                    <a:pt x="259" y="284"/>
                  </a:lnTo>
                  <a:lnTo>
                    <a:pt x="259" y="262"/>
                  </a:lnTo>
                  <a:lnTo>
                    <a:pt x="261" y="249"/>
                  </a:lnTo>
                  <a:lnTo>
                    <a:pt x="264" y="241"/>
                  </a:lnTo>
                  <a:lnTo>
                    <a:pt x="264" y="2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0A04CA55-DF21-8A5C-F12D-620679304D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73076" y="5808663"/>
              <a:ext cx="1217613" cy="790575"/>
            </a:xfrm>
            <a:custGeom>
              <a:avLst/>
              <a:gdLst>
                <a:gd name="T0" fmla="*/ 136 w 767"/>
                <a:gd name="T1" fmla="*/ 54 h 498"/>
                <a:gd name="T2" fmla="*/ 147 w 767"/>
                <a:gd name="T3" fmla="*/ 48 h 498"/>
                <a:gd name="T4" fmla="*/ 150 w 767"/>
                <a:gd name="T5" fmla="*/ 54 h 498"/>
                <a:gd name="T6" fmla="*/ 118 w 767"/>
                <a:gd name="T7" fmla="*/ 59 h 498"/>
                <a:gd name="T8" fmla="*/ 142 w 767"/>
                <a:gd name="T9" fmla="*/ 62 h 498"/>
                <a:gd name="T10" fmla="*/ 152 w 767"/>
                <a:gd name="T11" fmla="*/ 54 h 498"/>
                <a:gd name="T12" fmla="*/ 139 w 767"/>
                <a:gd name="T13" fmla="*/ 80 h 498"/>
                <a:gd name="T14" fmla="*/ 142 w 767"/>
                <a:gd name="T15" fmla="*/ 51 h 498"/>
                <a:gd name="T16" fmla="*/ 139 w 767"/>
                <a:gd name="T17" fmla="*/ 56 h 498"/>
                <a:gd name="T18" fmla="*/ 139 w 767"/>
                <a:gd name="T19" fmla="*/ 48 h 498"/>
                <a:gd name="T20" fmla="*/ 144 w 767"/>
                <a:gd name="T21" fmla="*/ 59 h 498"/>
                <a:gd name="T22" fmla="*/ 123 w 767"/>
                <a:gd name="T23" fmla="*/ 75 h 498"/>
                <a:gd name="T24" fmla="*/ 126 w 767"/>
                <a:gd name="T25" fmla="*/ 70 h 498"/>
                <a:gd name="T26" fmla="*/ 128 w 767"/>
                <a:gd name="T27" fmla="*/ 137 h 498"/>
                <a:gd name="T28" fmla="*/ 112 w 767"/>
                <a:gd name="T29" fmla="*/ 150 h 498"/>
                <a:gd name="T30" fmla="*/ 123 w 767"/>
                <a:gd name="T31" fmla="*/ 142 h 498"/>
                <a:gd name="T32" fmla="*/ 123 w 767"/>
                <a:gd name="T33" fmla="*/ 131 h 498"/>
                <a:gd name="T34" fmla="*/ 118 w 767"/>
                <a:gd name="T35" fmla="*/ 126 h 498"/>
                <a:gd name="T36" fmla="*/ 107 w 767"/>
                <a:gd name="T37" fmla="*/ 134 h 498"/>
                <a:gd name="T38" fmla="*/ 112 w 767"/>
                <a:gd name="T39" fmla="*/ 139 h 498"/>
                <a:gd name="T40" fmla="*/ 118 w 767"/>
                <a:gd name="T41" fmla="*/ 139 h 498"/>
                <a:gd name="T42" fmla="*/ 123 w 767"/>
                <a:gd name="T43" fmla="*/ 70 h 498"/>
                <a:gd name="T44" fmla="*/ 150 w 767"/>
                <a:gd name="T45" fmla="*/ 72 h 498"/>
                <a:gd name="T46" fmla="*/ 123 w 767"/>
                <a:gd name="T47" fmla="*/ 89 h 498"/>
                <a:gd name="T48" fmla="*/ 118 w 767"/>
                <a:gd name="T49" fmla="*/ 70 h 498"/>
                <a:gd name="T50" fmla="*/ 115 w 767"/>
                <a:gd name="T51" fmla="*/ 78 h 498"/>
                <a:gd name="T52" fmla="*/ 126 w 767"/>
                <a:gd name="T53" fmla="*/ 75 h 498"/>
                <a:gd name="T54" fmla="*/ 128 w 767"/>
                <a:gd name="T55" fmla="*/ 72 h 498"/>
                <a:gd name="T56" fmla="*/ 123 w 767"/>
                <a:gd name="T57" fmla="*/ 70 h 498"/>
                <a:gd name="T58" fmla="*/ 120 w 767"/>
                <a:gd name="T59" fmla="*/ 62 h 498"/>
                <a:gd name="T60" fmla="*/ 136 w 767"/>
                <a:gd name="T61" fmla="*/ 75 h 498"/>
                <a:gd name="T62" fmla="*/ 136 w 767"/>
                <a:gd name="T63" fmla="*/ 75 h 498"/>
                <a:gd name="T64" fmla="*/ 142 w 767"/>
                <a:gd name="T65" fmla="*/ 80 h 498"/>
                <a:gd name="T66" fmla="*/ 142 w 767"/>
                <a:gd name="T67" fmla="*/ 43 h 498"/>
                <a:gd name="T68" fmla="*/ 136 w 767"/>
                <a:gd name="T69" fmla="*/ 51 h 498"/>
                <a:gd name="T70" fmla="*/ 160 w 767"/>
                <a:gd name="T71" fmla="*/ 62 h 498"/>
                <a:gd name="T72" fmla="*/ 139 w 767"/>
                <a:gd name="T73" fmla="*/ 80 h 498"/>
                <a:gd name="T74" fmla="*/ 67 w 767"/>
                <a:gd name="T75" fmla="*/ 185 h 498"/>
                <a:gd name="T76" fmla="*/ 123 w 767"/>
                <a:gd name="T77" fmla="*/ 121 h 498"/>
                <a:gd name="T78" fmla="*/ 235 w 767"/>
                <a:gd name="T79" fmla="*/ 46 h 498"/>
                <a:gd name="T80" fmla="*/ 45 w 767"/>
                <a:gd name="T81" fmla="*/ 217 h 498"/>
                <a:gd name="T82" fmla="*/ 40 w 767"/>
                <a:gd name="T83" fmla="*/ 225 h 498"/>
                <a:gd name="T84" fmla="*/ 29 w 767"/>
                <a:gd name="T85" fmla="*/ 214 h 498"/>
                <a:gd name="T86" fmla="*/ 29 w 767"/>
                <a:gd name="T87" fmla="*/ 209 h 498"/>
                <a:gd name="T88" fmla="*/ 13 w 767"/>
                <a:gd name="T89" fmla="*/ 204 h 498"/>
                <a:gd name="T90" fmla="*/ 16 w 767"/>
                <a:gd name="T91" fmla="*/ 214 h 498"/>
                <a:gd name="T92" fmla="*/ 21 w 767"/>
                <a:gd name="T93" fmla="*/ 220 h 498"/>
                <a:gd name="T94" fmla="*/ 19 w 767"/>
                <a:gd name="T95" fmla="*/ 233 h 498"/>
                <a:gd name="T96" fmla="*/ 5 w 767"/>
                <a:gd name="T97" fmla="*/ 204 h 498"/>
                <a:gd name="T98" fmla="*/ 19 w 767"/>
                <a:gd name="T99" fmla="*/ 238 h 498"/>
                <a:gd name="T100" fmla="*/ 120 w 767"/>
                <a:gd name="T101" fmla="*/ 59 h 498"/>
                <a:gd name="T102" fmla="*/ 110 w 767"/>
                <a:gd name="T103" fmla="*/ 72 h 498"/>
                <a:gd name="T104" fmla="*/ 136 w 767"/>
                <a:gd name="T105" fmla="*/ 43 h 498"/>
                <a:gd name="T106" fmla="*/ 136 w 767"/>
                <a:gd name="T107" fmla="*/ 46 h 498"/>
                <a:gd name="T108" fmla="*/ 134 w 767"/>
                <a:gd name="T109" fmla="*/ 64 h 498"/>
                <a:gd name="T110" fmla="*/ 139 w 767"/>
                <a:gd name="T111" fmla="*/ 64 h 498"/>
                <a:gd name="T112" fmla="*/ 142 w 767"/>
                <a:gd name="T113" fmla="*/ 56 h 498"/>
                <a:gd name="T114" fmla="*/ 136 w 767"/>
                <a:gd name="T115" fmla="*/ 54 h 498"/>
                <a:gd name="T116" fmla="*/ 142 w 767"/>
                <a:gd name="T117" fmla="*/ 59 h 498"/>
                <a:gd name="T118" fmla="*/ 147 w 767"/>
                <a:gd name="T119" fmla="*/ 62 h 498"/>
                <a:gd name="T120" fmla="*/ 144 w 767"/>
                <a:gd name="T121" fmla="*/ 48 h 498"/>
                <a:gd name="T122" fmla="*/ 142 w 767"/>
                <a:gd name="T123" fmla="*/ 64 h 498"/>
                <a:gd name="T124" fmla="*/ 144 w 767"/>
                <a:gd name="T125" fmla="*/ 7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" h="498">
                  <a:moveTo>
                    <a:pt x="767" y="337"/>
                  </a:moveTo>
                  <a:lnTo>
                    <a:pt x="727" y="340"/>
                  </a:lnTo>
                  <a:lnTo>
                    <a:pt x="711" y="375"/>
                  </a:lnTo>
                  <a:lnTo>
                    <a:pt x="708" y="388"/>
                  </a:lnTo>
                  <a:lnTo>
                    <a:pt x="708" y="399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21" y="404"/>
                  </a:lnTo>
                  <a:lnTo>
                    <a:pt x="735" y="399"/>
                  </a:lnTo>
                  <a:lnTo>
                    <a:pt x="740" y="394"/>
                  </a:lnTo>
                  <a:lnTo>
                    <a:pt x="743" y="380"/>
                  </a:lnTo>
                  <a:lnTo>
                    <a:pt x="759" y="364"/>
                  </a:lnTo>
                  <a:lnTo>
                    <a:pt x="767" y="337"/>
                  </a:lnTo>
                  <a:lnTo>
                    <a:pt x="767" y="337"/>
                  </a:lnTo>
                  <a:lnTo>
                    <a:pt x="767" y="337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5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4" y="78"/>
                  </a:lnTo>
                  <a:close/>
                  <a:moveTo>
                    <a:pt x="131" y="59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26" y="59"/>
                  </a:moveTo>
                  <a:lnTo>
                    <a:pt x="126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59"/>
                  </a:lnTo>
                  <a:lnTo>
                    <a:pt x="126" y="59"/>
                  </a:lnTo>
                  <a:close/>
                  <a:moveTo>
                    <a:pt x="139" y="48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8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6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44" y="80"/>
                  </a:moveTo>
                  <a:lnTo>
                    <a:pt x="147" y="80"/>
                  </a:lnTo>
                  <a:lnTo>
                    <a:pt x="147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0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1" y="75"/>
                  </a:lnTo>
                  <a:close/>
                  <a:moveTo>
                    <a:pt x="139" y="43"/>
                  </a:moveTo>
                  <a:lnTo>
                    <a:pt x="136" y="43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6"/>
                  </a:lnTo>
                  <a:lnTo>
                    <a:pt x="139" y="43"/>
                  </a:lnTo>
                  <a:close/>
                  <a:moveTo>
                    <a:pt x="150" y="54"/>
                  </a:move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1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close/>
                  <a:moveTo>
                    <a:pt x="118" y="56"/>
                  </a:move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18" y="56"/>
                  </a:lnTo>
                  <a:lnTo>
                    <a:pt x="118" y="56"/>
                  </a:lnTo>
                  <a:close/>
                  <a:moveTo>
                    <a:pt x="118" y="64"/>
                  </a:move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18" y="64"/>
                  </a:lnTo>
                  <a:close/>
                  <a:moveTo>
                    <a:pt x="118" y="59"/>
                  </a:moveTo>
                  <a:lnTo>
                    <a:pt x="118" y="62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18" y="59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23" y="59"/>
                  </a:moveTo>
                  <a:lnTo>
                    <a:pt x="123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62"/>
                  </a:lnTo>
                  <a:close/>
                  <a:moveTo>
                    <a:pt x="150" y="56"/>
                  </a:move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58" y="51"/>
                  </a:moveTo>
                  <a:lnTo>
                    <a:pt x="158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1"/>
                  </a:lnTo>
                  <a:lnTo>
                    <a:pt x="158" y="51"/>
                  </a:lnTo>
                  <a:close/>
                  <a:moveTo>
                    <a:pt x="158" y="56"/>
                  </a:move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62"/>
                  </a:lnTo>
                  <a:lnTo>
                    <a:pt x="155" y="62"/>
                  </a:lnTo>
                  <a:lnTo>
                    <a:pt x="155" y="59"/>
                  </a:lnTo>
                  <a:lnTo>
                    <a:pt x="155" y="59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close/>
                  <a:moveTo>
                    <a:pt x="152" y="56"/>
                  </a:move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6"/>
                  </a:lnTo>
                  <a:lnTo>
                    <a:pt x="152" y="56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7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62"/>
                  </a:lnTo>
                  <a:lnTo>
                    <a:pt x="139" y="59"/>
                  </a:lnTo>
                  <a:close/>
                  <a:moveTo>
                    <a:pt x="136" y="59"/>
                  </a:move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6" y="59"/>
                  </a:lnTo>
                  <a:close/>
                  <a:moveTo>
                    <a:pt x="136" y="67"/>
                  </a:move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39" y="54"/>
                  </a:move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4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9" y="59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6" y="64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7" y="54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39" y="51"/>
                  </a:moveTo>
                  <a:lnTo>
                    <a:pt x="139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42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2" y="51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9" y="62"/>
                  </a:lnTo>
                  <a:close/>
                  <a:moveTo>
                    <a:pt x="136" y="62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4" y="54"/>
                  </a:move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close/>
                  <a:moveTo>
                    <a:pt x="155" y="46"/>
                  </a:move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5" y="46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6"/>
                  </a:lnTo>
                  <a:lnTo>
                    <a:pt x="155" y="46"/>
                  </a:lnTo>
                  <a:lnTo>
                    <a:pt x="155" y="46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6" y="75"/>
                  </a:lnTo>
                  <a:close/>
                  <a:moveTo>
                    <a:pt x="126" y="70"/>
                  </a:move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close/>
                  <a:moveTo>
                    <a:pt x="123" y="72"/>
                  </a:move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3" y="70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8" y="70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2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6" y="62"/>
                  </a:move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8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8" y="137"/>
                  </a:move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4"/>
                  </a:lnTo>
                  <a:lnTo>
                    <a:pt x="128" y="131"/>
                  </a:lnTo>
                  <a:lnTo>
                    <a:pt x="128" y="129"/>
                  </a:lnTo>
                  <a:lnTo>
                    <a:pt x="128" y="126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9"/>
                  </a:lnTo>
                  <a:lnTo>
                    <a:pt x="128" y="129"/>
                  </a:lnTo>
                  <a:lnTo>
                    <a:pt x="128" y="131"/>
                  </a:lnTo>
                  <a:lnTo>
                    <a:pt x="128" y="131"/>
                  </a:lnTo>
                  <a:lnTo>
                    <a:pt x="128" y="134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close/>
                  <a:moveTo>
                    <a:pt x="120" y="153"/>
                  </a:moveTo>
                  <a:lnTo>
                    <a:pt x="120" y="153"/>
                  </a:lnTo>
                  <a:lnTo>
                    <a:pt x="120" y="153"/>
                  </a:lnTo>
                  <a:lnTo>
                    <a:pt x="120" y="150"/>
                  </a:lnTo>
                  <a:lnTo>
                    <a:pt x="123" y="150"/>
                  </a:lnTo>
                  <a:lnTo>
                    <a:pt x="123" y="150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18" y="153"/>
                  </a:lnTo>
                  <a:lnTo>
                    <a:pt x="118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close/>
                  <a:moveTo>
                    <a:pt x="118" y="150"/>
                  </a:move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5" y="150"/>
                  </a:lnTo>
                  <a:lnTo>
                    <a:pt x="115" y="150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0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07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10" y="150"/>
                  </a:lnTo>
                  <a:lnTo>
                    <a:pt x="110" y="153"/>
                  </a:lnTo>
                  <a:lnTo>
                    <a:pt x="112" y="153"/>
                  </a:lnTo>
                  <a:lnTo>
                    <a:pt x="115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close/>
                  <a:moveTo>
                    <a:pt x="126" y="147"/>
                  </a:moveTo>
                  <a:lnTo>
                    <a:pt x="126" y="147"/>
                  </a:lnTo>
                  <a:lnTo>
                    <a:pt x="126" y="147"/>
                  </a:lnTo>
                  <a:lnTo>
                    <a:pt x="126" y="147"/>
                  </a:lnTo>
                  <a:lnTo>
                    <a:pt x="128" y="147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39"/>
                  </a:lnTo>
                  <a:lnTo>
                    <a:pt x="120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7"/>
                  </a:lnTo>
                  <a:lnTo>
                    <a:pt x="120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3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3" y="131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8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8" y="134"/>
                  </a:lnTo>
                  <a:lnTo>
                    <a:pt x="120" y="134"/>
                  </a:lnTo>
                  <a:lnTo>
                    <a:pt x="120" y="131"/>
                  </a:lnTo>
                  <a:lnTo>
                    <a:pt x="123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3" y="131"/>
                  </a:lnTo>
                  <a:lnTo>
                    <a:pt x="120" y="131"/>
                  </a:lnTo>
                  <a:lnTo>
                    <a:pt x="118" y="131"/>
                  </a:lnTo>
                  <a:lnTo>
                    <a:pt x="118" y="134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4"/>
                  </a:lnTo>
                  <a:lnTo>
                    <a:pt x="118" y="134"/>
                  </a:lnTo>
                  <a:lnTo>
                    <a:pt x="118" y="131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18" y="131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1"/>
                  </a:lnTo>
                  <a:lnTo>
                    <a:pt x="118" y="129"/>
                  </a:lnTo>
                  <a:lnTo>
                    <a:pt x="118" y="129"/>
                  </a:lnTo>
                  <a:lnTo>
                    <a:pt x="118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18" y="126"/>
                  </a:lnTo>
                  <a:lnTo>
                    <a:pt x="118" y="129"/>
                  </a:lnTo>
                  <a:lnTo>
                    <a:pt x="115" y="129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1"/>
                  </a:lnTo>
                  <a:lnTo>
                    <a:pt x="115" y="131"/>
                  </a:lnTo>
                  <a:lnTo>
                    <a:pt x="115" y="129"/>
                  </a:lnTo>
                  <a:lnTo>
                    <a:pt x="115" y="126"/>
                  </a:lnTo>
                  <a:lnTo>
                    <a:pt x="118" y="126"/>
                  </a:lnTo>
                  <a:lnTo>
                    <a:pt x="118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29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0" y="137"/>
                  </a:lnTo>
                  <a:lnTo>
                    <a:pt x="107" y="137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7" y="139"/>
                  </a:lnTo>
                  <a:lnTo>
                    <a:pt x="107" y="137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7"/>
                  </a:lnTo>
                  <a:lnTo>
                    <a:pt x="107" y="139"/>
                  </a:lnTo>
                  <a:lnTo>
                    <a:pt x="107" y="142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7" y="145"/>
                  </a:lnTo>
                  <a:lnTo>
                    <a:pt x="107" y="142"/>
                  </a:lnTo>
                  <a:lnTo>
                    <a:pt x="107" y="142"/>
                  </a:lnTo>
                  <a:lnTo>
                    <a:pt x="110" y="139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2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10" y="147"/>
                  </a:lnTo>
                  <a:lnTo>
                    <a:pt x="110" y="145"/>
                  </a:lnTo>
                  <a:lnTo>
                    <a:pt x="110" y="14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2" y="139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42"/>
                  </a:lnTo>
                  <a:lnTo>
                    <a:pt x="110" y="142"/>
                  </a:lnTo>
                  <a:lnTo>
                    <a:pt x="110" y="145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5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2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2" y="142"/>
                  </a:lnTo>
                  <a:lnTo>
                    <a:pt x="112" y="145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5" y="145"/>
                  </a:lnTo>
                  <a:lnTo>
                    <a:pt x="115" y="145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8" y="147"/>
                  </a:lnTo>
                  <a:lnTo>
                    <a:pt x="118" y="145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20" y="142"/>
                  </a:lnTo>
                  <a:lnTo>
                    <a:pt x="120" y="142"/>
                  </a:lnTo>
                  <a:lnTo>
                    <a:pt x="120" y="145"/>
                  </a:lnTo>
                  <a:lnTo>
                    <a:pt x="126" y="147"/>
                  </a:lnTo>
                  <a:lnTo>
                    <a:pt x="126" y="147"/>
                  </a:lnTo>
                  <a:close/>
                  <a:moveTo>
                    <a:pt x="131" y="139"/>
                  </a:move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4" y="139"/>
                  </a:lnTo>
                  <a:lnTo>
                    <a:pt x="134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9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52" y="40"/>
                  </a:move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60" y="51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60" y="56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6"/>
                  </a:lnTo>
                  <a:lnTo>
                    <a:pt x="160" y="56"/>
                  </a:lnTo>
                  <a:lnTo>
                    <a:pt x="160" y="54"/>
                  </a:lnTo>
                  <a:lnTo>
                    <a:pt x="160" y="51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3"/>
                  </a:lnTo>
                  <a:lnTo>
                    <a:pt x="155" y="43"/>
                  </a:lnTo>
                  <a:lnTo>
                    <a:pt x="152" y="40"/>
                  </a:lnTo>
                  <a:close/>
                  <a:moveTo>
                    <a:pt x="150" y="70"/>
                  </a:moveTo>
                  <a:lnTo>
                    <a:pt x="150" y="70"/>
                  </a:lnTo>
                  <a:lnTo>
                    <a:pt x="152" y="70"/>
                  </a:lnTo>
                  <a:lnTo>
                    <a:pt x="152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2"/>
                  </a:lnTo>
                  <a:lnTo>
                    <a:pt x="152" y="62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5" y="64"/>
                  </a:lnTo>
                  <a:lnTo>
                    <a:pt x="152" y="6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0"/>
                  </a:lnTo>
                  <a:close/>
                  <a:moveTo>
                    <a:pt x="126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3" y="67"/>
                  </a:moveTo>
                  <a:lnTo>
                    <a:pt x="123" y="67"/>
                  </a:lnTo>
                  <a:lnTo>
                    <a:pt x="123" y="67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close/>
                  <a:moveTo>
                    <a:pt x="123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close/>
                  <a:moveTo>
                    <a:pt x="134" y="91"/>
                  </a:move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4" y="89"/>
                  </a:lnTo>
                  <a:lnTo>
                    <a:pt x="134" y="91"/>
                  </a:lnTo>
                  <a:lnTo>
                    <a:pt x="131" y="89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3" y="89"/>
                  </a:lnTo>
                  <a:lnTo>
                    <a:pt x="123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6"/>
                  </a:lnTo>
                  <a:lnTo>
                    <a:pt x="118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23" y="89"/>
                  </a:lnTo>
                  <a:lnTo>
                    <a:pt x="123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8" y="91"/>
                  </a:lnTo>
                  <a:lnTo>
                    <a:pt x="131" y="91"/>
                  </a:lnTo>
                  <a:lnTo>
                    <a:pt x="134" y="91"/>
                  </a:lnTo>
                  <a:lnTo>
                    <a:pt x="134" y="91"/>
                  </a:lnTo>
                  <a:close/>
                  <a:moveTo>
                    <a:pt x="118" y="80"/>
                  </a:move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5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2"/>
                  </a:lnTo>
                  <a:lnTo>
                    <a:pt x="115" y="72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80"/>
                  </a:lnTo>
                  <a:lnTo>
                    <a:pt x="115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3" y="62"/>
                  </a:lnTo>
                  <a:close/>
                  <a:moveTo>
                    <a:pt x="123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8" y="78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close/>
                  <a:moveTo>
                    <a:pt x="120" y="78"/>
                  </a:move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close/>
                  <a:moveTo>
                    <a:pt x="123" y="78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close/>
                  <a:moveTo>
                    <a:pt x="128" y="72"/>
                  </a:move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0"/>
                  </a:lnTo>
                  <a:lnTo>
                    <a:pt x="128" y="72"/>
                  </a:lnTo>
                  <a:lnTo>
                    <a:pt x="128" y="72"/>
                  </a:lnTo>
                  <a:close/>
                  <a:moveTo>
                    <a:pt x="128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8" y="67"/>
                  </a:lnTo>
                  <a:lnTo>
                    <a:pt x="128" y="67"/>
                  </a:lnTo>
                  <a:lnTo>
                    <a:pt x="128" y="64"/>
                  </a:lnTo>
                  <a:lnTo>
                    <a:pt x="128" y="64"/>
                  </a:lnTo>
                  <a:close/>
                  <a:moveTo>
                    <a:pt x="126" y="80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80"/>
                  </a:lnTo>
                  <a:close/>
                  <a:moveTo>
                    <a:pt x="128" y="75"/>
                  </a:moveTo>
                  <a:lnTo>
                    <a:pt x="128" y="75"/>
                  </a:lnTo>
                  <a:lnTo>
                    <a:pt x="128" y="75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5"/>
                  </a:lnTo>
                  <a:lnTo>
                    <a:pt x="128" y="75"/>
                  </a:lnTo>
                  <a:close/>
                  <a:moveTo>
                    <a:pt x="128" y="78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close/>
                  <a:moveTo>
                    <a:pt x="120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7"/>
                  </a:moveTo>
                  <a:lnTo>
                    <a:pt x="120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3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0" y="59"/>
                  </a:lnTo>
                  <a:close/>
                  <a:moveTo>
                    <a:pt x="120" y="62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70"/>
                  </a:move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2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64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close/>
                  <a:moveTo>
                    <a:pt x="136" y="75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1" y="78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8"/>
                  </a:lnTo>
                  <a:close/>
                  <a:moveTo>
                    <a:pt x="139" y="75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close/>
                  <a:moveTo>
                    <a:pt x="136" y="78"/>
                  </a:moveTo>
                  <a:lnTo>
                    <a:pt x="136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close/>
                  <a:moveTo>
                    <a:pt x="134" y="75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9" y="78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close/>
                  <a:moveTo>
                    <a:pt x="144" y="83"/>
                  </a:moveTo>
                  <a:lnTo>
                    <a:pt x="144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0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42" y="70"/>
                  </a:move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42" y="83"/>
                  </a:moveTo>
                  <a:lnTo>
                    <a:pt x="142" y="83"/>
                  </a:lnTo>
                  <a:lnTo>
                    <a:pt x="142" y="83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42" y="83"/>
                  </a:lnTo>
                  <a:lnTo>
                    <a:pt x="142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36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6" y="48"/>
                  </a:lnTo>
                  <a:close/>
                  <a:moveTo>
                    <a:pt x="131" y="64"/>
                  </a:move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9" y="46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39" y="46"/>
                  </a:lnTo>
                  <a:lnTo>
                    <a:pt x="139" y="46"/>
                  </a:lnTo>
                  <a:close/>
                  <a:moveTo>
                    <a:pt x="142" y="43"/>
                  </a:moveTo>
                  <a:lnTo>
                    <a:pt x="142" y="43"/>
                  </a:lnTo>
                  <a:lnTo>
                    <a:pt x="142" y="43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3"/>
                  </a:lnTo>
                  <a:lnTo>
                    <a:pt x="142" y="43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1" y="56"/>
                  </a:lnTo>
                  <a:close/>
                  <a:moveTo>
                    <a:pt x="134" y="56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close/>
                  <a:moveTo>
                    <a:pt x="131" y="62"/>
                  </a:moveTo>
                  <a:lnTo>
                    <a:pt x="131" y="62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4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1" y="62"/>
                  </a:lnTo>
                  <a:lnTo>
                    <a:pt x="131" y="62"/>
                  </a:lnTo>
                  <a:close/>
                  <a:moveTo>
                    <a:pt x="134" y="51"/>
                  </a:moveTo>
                  <a:lnTo>
                    <a:pt x="134" y="51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4" y="51"/>
                  </a:lnTo>
                  <a:lnTo>
                    <a:pt x="134" y="51"/>
                  </a:lnTo>
                  <a:lnTo>
                    <a:pt x="134" y="51"/>
                  </a:lnTo>
                  <a:close/>
                  <a:moveTo>
                    <a:pt x="134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close/>
                  <a:moveTo>
                    <a:pt x="131" y="54"/>
                  </a:move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close/>
                  <a:moveTo>
                    <a:pt x="155" y="67"/>
                  </a:moveTo>
                  <a:lnTo>
                    <a:pt x="155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70"/>
                  </a:lnTo>
                  <a:lnTo>
                    <a:pt x="155" y="70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7"/>
                  </a:lnTo>
                  <a:lnTo>
                    <a:pt x="155" y="67"/>
                  </a:lnTo>
                  <a:close/>
                  <a:moveTo>
                    <a:pt x="155" y="75"/>
                  </a:moveTo>
                  <a:lnTo>
                    <a:pt x="155" y="72"/>
                  </a:lnTo>
                  <a:lnTo>
                    <a:pt x="158" y="72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67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2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62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5" y="72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5" y="75"/>
                  </a:lnTo>
                  <a:close/>
                  <a:moveTo>
                    <a:pt x="139" y="89"/>
                  </a:move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42" y="89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7" y="86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39" y="86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9" y="78"/>
                  </a:lnTo>
                  <a:lnTo>
                    <a:pt x="139" y="80"/>
                  </a:lnTo>
                  <a:close/>
                  <a:moveTo>
                    <a:pt x="123" y="46"/>
                  </a:moveTo>
                  <a:lnTo>
                    <a:pt x="126" y="43"/>
                  </a:lnTo>
                  <a:lnTo>
                    <a:pt x="126" y="40"/>
                  </a:lnTo>
                  <a:lnTo>
                    <a:pt x="128" y="40"/>
                  </a:lnTo>
                  <a:lnTo>
                    <a:pt x="128" y="38"/>
                  </a:lnTo>
                  <a:lnTo>
                    <a:pt x="131" y="38"/>
                  </a:lnTo>
                  <a:lnTo>
                    <a:pt x="134" y="38"/>
                  </a:lnTo>
                  <a:lnTo>
                    <a:pt x="136" y="38"/>
                  </a:lnTo>
                  <a:lnTo>
                    <a:pt x="136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44" y="35"/>
                  </a:lnTo>
                  <a:lnTo>
                    <a:pt x="147" y="38"/>
                  </a:lnTo>
                  <a:lnTo>
                    <a:pt x="150" y="38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38"/>
                  </a:lnTo>
                  <a:lnTo>
                    <a:pt x="152" y="38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47" y="35"/>
                  </a:lnTo>
                  <a:lnTo>
                    <a:pt x="144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36" y="35"/>
                  </a:lnTo>
                  <a:lnTo>
                    <a:pt x="134" y="35"/>
                  </a:lnTo>
                  <a:lnTo>
                    <a:pt x="134" y="38"/>
                  </a:lnTo>
                  <a:lnTo>
                    <a:pt x="131" y="38"/>
                  </a:lnTo>
                  <a:lnTo>
                    <a:pt x="128" y="38"/>
                  </a:lnTo>
                  <a:lnTo>
                    <a:pt x="128" y="40"/>
                  </a:lnTo>
                  <a:lnTo>
                    <a:pt x="126" y="40"/>
                  </a:lnTo>
                  <a:lnTo>
                    <a:pt x="126" y="43"/>
                  </a:lnTo>
                  <a:lnTo>
                    <a:pt x="123" y="43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3" y="46"/>
                  </a:lnTo>
                  <a:close/>
                  <a:moveTo>
                    <a:pt x="69" y="190"/>
                  </a:moveTo>
                  <a:lnTo>
                    <a:pt x="67" y="185"/>
                  </a:lnTo>
                  <a:lnTo>
                    <a:pt x="61" y="190"/>
                  </a:lnTo>
                  <a:lnTo>
                    <a:pt x="67" y="185"/>
                  </a:lnTo>
                  <a:lnTo>
                    <a:pt x="67" y="188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59" y="190"/>
                  </a:lnTo>
                  <a:lnTo>
                    <a:pt x="53" y="196"/>
                  </a:lnTo>
                  <a:lnTo>
                    <a:pt x="56" y="198"/>
                  </a:lnTo>
                  <a:lnTo>
                    <a:pt x="69" y="190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02" y="145"/>
                  </a:move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4" y="147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2"/>
                  </a:lnTo>
                  <a:lnTo>
                    <a:pt x="102" y="139"/>
                  </a:lnTo>
                  <a:lnTo>
                    <a:pt x="102" y="137"/>
                  </a:lnTo>
                  <a:lnTo>
                    <a:pt x="102" y="134"/>
                  </a:lnTo>
                  <a:lnTo>
                    <a:pt x="104" y="134"/>
                  </a:lnTo>
                  <a:lnTo>
                    <a:pt x="104" y="131"/>
                  </a:lnTo>
                  <a:lnTo>
                    <a:pt x="104" y="129"/>
                  </a:lnTo>
                  <a:lnTo>
                    <a:pt x="107" y="126"/>
                  </a:lnTo>
                  <a:lnTo>
                    <a:pt x="110" y="126"/>
                  </a:lnTo>
                  <a:lnTo>
                    <a:pt x="110" y="126"/>
                  </a:lnTo>
                  <a:lnTo>
                    <a:pt x="110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5" y="123"/>
                  </a:lnTo>
                  <a:lnTo>
                    <a:pt x="115" y="123"/>
                  </a:lnTo>
                  <a:lnTo>
                    <a:pt x="118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3" y="123"/>
                  </a:lnTo>
                  <a:lnTo>
                    <a:pt x="123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3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18" y="121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2" y="121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107" y="126"/>
                  </a:lnTo>
                  <a:lnTo>
                    <a:pt x="107" y="126"/>
                  </a:lnTo>
                  <a:lnTo>
                    <a:pt x="104" y="129"/>
                  </a:lnTo>
                  <a:lnTo>
                    <a:pt x="102" y="131"/>
                  </a:lnTo>
                  <a:lnTo>
                    <a:pt x="102" y="131"/>
                  </a:lnTo>
                  <a:lnTo>
                    <a:pt x="102" y="134"/>
                  </a:lnTo>
                  <a:lnTo>
                    <a:pt x="99" y="137"/>
                  </a:lnTo>
                  <a:lnTo>
                    <a:pt x="99" y="139"/>
                  </a:lnTo>
                  <a:lnTo>
                    <a:pt x="99" y="142"/>
                  </a:lnTo>
                  <a:lnTo>
                    <a:pt x="102" y="145"/>
                  </a:lnTo>
                  <a:close/>
                  <a:moveTo>
                    <a:pt x="454" y="353"/>
                  </a:moveTo>
                  <a:lnTo>
                    <a:pt x="449" y="324"/>
                  </a:lnTo>
                  <a:lnTo>
                    <a:pt x="446" y="305"/>
                  </a:lnTo>
                  <a:lnTo>
                    <a:pt x="446" y="289"/>
                  </a:lnTo>
                  <a:lnTo>
                    <a:pt x="444" y="284"/>
                  </a:lnTo>
                  <a:lnTo>
                    <a:pt x="444" y="273"/>
                  </a:lnTo>
                  <a:lnTo>
                    <a:pt x="436" y="254"/>
                  </a:lnTo>
                  <a:lnTo>
                    <a:pt x="425" y="230"/>
                  </a:lnTo>
                  <a:lnTo>
                    <a:pt x="419" y="217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22" y="206"/>
                  </a:lnTo>
                  <a:lnTo>
                    <a:pt x="425" y="204"/>
                  </a:lnTo>
                  <a:lnTo>
                    <a:pt x="427" y="201"/>
                  </a:lnTo>
                  <a:lnTo>
                    <a:pt x="436" y="193"/>
                  </a:lnTo>
                  <a:lnTo>
                    <a:pt x="441" y="190"/>
                  </a:lnTo>
                  <a:lnTo>
                    <a:pt x="444" y="185"/>
                  </a:lnTo>
                  <a:lnTo>
                    <a:pt x="444" y="182"/>
                  </a:lnTo>
                  <a:lnTo>
                    <a:pt x="444" y="177"/>
                  </a:lnTo>
                  <a:lnTo>
                    <a:pt x="425" y="99"/>
                  </a:lnTo>
                  <a:lnTo>
                    <a:pt x="417" y="86"/>
                  </a:lnTo>
                  <a:lnTo>
                    <a:pt x="406" y="75"/>
                  </a:lnTo>
                  <a:lnTo>
                    <a:pt x="363" y="46"/>
                  </a:lnTo>
                  <a:lnTo>
                    <a:pt x="358" y="38"/>
                  </a:lnTo>
                  <a:lnTo>
                    <a:pt x="353" y="35"/>
                  </a:lnTo>
                  <a:lnTo>
                    <a:pt x="347" y="30"/>
                  </a:lnTo>
                  <a:lnTo>
                    <a:pt x="326" y="19"/>
                  </a:lnTo>
                  <a:lnTo>
                    <a:pt x="321" y="14"/>
                  </a:lnTo>
                  <a:lnTo>
                    <a:pt x="315" y="3"/>
                  </a:lnTo>
                  <a:lnTo>
                    <a:pt x="313" y="0"/>
                  </a:lnTo>
                  <a:lnTo>
                    <a:pt x="305" y="3"/>
                  </a:lnTo>
                  <a:lnTo>
                    <a:pt x="286" y="8"/>
                  </a:lnTo>
                  <a:lnTo>
                    <a:pt x="267" y="11"/>
                  </a:lnTo>
                  <a:lnTo>
                    <a:pt x="235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24" y="11"/>
                  </a:lnTo>
                  <a:lnTo>
                    <a:pt x="219" y="16"/>
                  </a:lnTo>
                  <a:lnTo>
                    <a:pt x="222" y="22"/>
                  </a:lnTo>
                  <a:lnTo>
                    <a:pt x="235" y="46"/>
                  </a:lnTo>
                  <a:lnTo>
                    <a:pt x="238" y="62"/>
                  </a:lnTo>
                  <a:lnTo>
                    <a:pt x="235" y="75"/>
                  </a:lnTo>
                  <a:lnTo>
                    <a:pt x="219" y="80"/>
                  </a:lnTo>
                  <a:lnTo>
                    <a:pt x="227" y="67"/>
                  </a:lnTo>
                  <a:lnTo>
                    <a:pt x="230" y="56"/>
                  </a:lnTo>
                  <a:lnTo>
                    <a:pt x="227" y="48"/>
                  </a:lnTo>
                  <a:lnTo>
                    <a:pt x="216" y="35"/>
                  </a:lnTo>
                  <a:lnTo>
                    <a:pt x="206" y="32"/>
                  </a:lnTo>
                  <a:lnTo>
                    <a:pt x="195" y="43"/>
                  </a:lnTo>
                  <a:lnTo>
                    <a:pt x="195" y="54"/>
                  </a:lnTo>
                  <a:lnTo>
                    <a:pt x="192" y="64"/>
                  </a:lnTo>
                  <a:lnTo>
                    <a:pt x="128" y="147"/>
                  </a:lnTo>
                  <a:lnTo>
                    <a:pt x="80" y="204"/>
                  </a:lnTo>
                  <a:lnTo>
                    <a:pt x="77" y="201"/>
                  </a:lnTo>
                  <a:lnTo>
                    <a:pt x="56" y="206"/>
                  </a:lnTo>
                  <a:lnTo>
                    <a:pt x="59" y="220"/>
                  </a:lnTo>
                  <a:lnTo>
                    <a:pt x="43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28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5" y="220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8" y="220"/>
                  </a:lnTo>
                  <a:lnTo>
                    <a:pt x="48" y="217"/>
                  </a:lnTo>
                  <a:lnTo>
                    <a:pt x="48" y="214"/>
                  </a:lnTo>
                  <a:lnTo>
                    <a:pt x="48" y="212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8" y="217"/>
                  </a:lnTo>
                  <a:lnTo>
                    <a:pt x="48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4"/>
                  </a:lnTo>
                  <a:lnTo>
                    <a:pt x="45" y="212"/>
                  </a:lnTo>
                  <a:lnTo>
                    <a:pt x="45" y="209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1"/>
                  </a:lnTo>
                  <a:lnTo>
                    <a:pt x="43" y="201"/>
                  </a:lnTo>
                  <a:lnTo>
                    <a:pt x="37" y="198"/>
                  </a:lnTo>
                  <a:lnTo>
                    <a:pt x="37" y="196"/>
                  </a:lnTo>
                  <a:lnTo>
                    <a:pt x="35" y="196"/>
                  </a:lnTo>
                  <a:lnTo>
                    <a:pt x="32" y="196"/>
                  </a:lnTo>
                  <a:lnTo>
                    <a:pt x="27" y="196"/>
                  </a:lnTo>
                  <a:lnTo>
                    <a:pt x="24" y="196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9" y="196"/>
                  </a:lnTo>
                  <a:lnTo>
                    <a:pt x="29" y="196"/>
                  </a:lnTo>
                  <a:lnTo>
                    <a:pt x="32" y="198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37" y="201"/>
                  </a:lnTo>
                  <a:lnTo>
                    <a:pt x="40" y="201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9"/>
                  </a:lnTo>
                  <a:lnTo>
                    <a:pt x="43" y="212"/>
                  </a:lnTo>
                  <a:lnTo>
                    <a:pt x="43" y="214"/>
                  </a:lnTo>
                  <a:lnTo>
                    <a:pt x="43" y="217"/>
                  </a:lnTo>
                  <a:lnTo>
                    <a:pt x="43" y="220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8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7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29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32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0"/>
                  </a:lnTo>
                  <a:lnTo>
                    <a:pt x="32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32" y="217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5" y="214"/>
                  </a:lnTo>
                  <a:lnTo>
                    <a:pt x="32" y="214"/>
                  </a:lnTo>
                  <a:lnTo>
                    <a:pt x="29" y="214"/>
                  </a:lnTo>
                  <a:lnTo>
                    <a:pt x="27" y="214"/>
                  </a:lnTo>
                  <a:lnTo>
                    <a:pt x="27" y="217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9" y="214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5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29" y="212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35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09"/>
                  </a:lnTo>
                  <a:lnTo>
                    <a:pt x="35" y="209"/>
                  </a:lnTo>
                  <a:lnTo>
                    <a:pt x="32" y="209"/>
                  </a:lnTo>
                  <a:lnTo>
                    <a:pt x="29" y="209"/>
                  </a:lnTo>
                  <a:lnTo>
                    <a:pt x="29" y="212"/>
                  </a:lnTo>
                  <a:lnTo>
                    <a:pt x="27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7" y="209"/>
                  </a:lnTo>
                  <a:lnTo>
                    <a:pt x="29" y="209"/>
                  </a:lnTo>
                  <a:lnTo>
                    <a:pt x="32" y="206"/>
                  </a:lnTo>
                  <a:lnTo>
                    <a:pt x="32" y="206"/>
                  </a:lnTo>
                  <a:lnTo>
                    <a:pt x="35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9" y="206"/>
                  </a:lnTo>
                  <a:lnTo>
                    <a:pt x="29" y="209"/>
                  </a:lnTo>
                  <a:lnTo>
                    <a:pt x="27" y="209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09"/>
                  </a:lnTo>
                  <a:lnTo>
                    <a:pt x="27" y="206"/>
                  </a:lnTo>
                  <a:lnTo>
                    <a:pt x="29" y="206"/>
                  </a:lnTo>
                  <a:lnTo>
                    <a:pt x="29" y="204"/>
                  </a:lnTo>
                  <a:lnTo>
                    <a:pt x="32" y="204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29" y="204"/>
                  </a:lnTo>
                  <a:lnTo>
                    <a:pt x="27" y="206"/>
                  </a:lnTo>
                  <a:lnTo>
                    <a:pt x="24" y="206"/>
                  </a:lnTo>
                  <a:lnTo>
                    <a:pt x="24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4" y="209"/>
                  </a:lnTo>
                  <a:lnTo>
                    <a:pt x="24" y="206"/>
                  </a:lnTo>
                  <a:lnTo>
                    <a:pt x="24" y="204"/>
                  </a:lnTo>
                  <a:lnTo>
                    <a:pt x="27" y="204"/>
                  </a:lnTo>
                  <a:lnTo>
                    <a:pt x="27" y="204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6"/>
                  </a:lnTo>
                  <a:lnTo>
                    <a:pt x="21" y="204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1" y="204"/>
                  </a:lnTo>
                  <a:lnTo>
                    <a:pt x="21" y="204"/>
                  </a:lnTo>
                  <a:lnTo>
                    <a:pt x="21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4"/>
                  </a:lnTo>
                  <a:lnTo>
                    <a:pt x="13" y="204"/>
                  </a:lnTo>
                  <a:lnTo>
                    <a:pt x="13" y="204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11" y="206"/>
                  </a:lnTo>
                  <a:lnTo>
                    <a:pt x="13" y="209"/>
                  </a:lnTo>
                  <a:lnTo>
                    <a:pt x="13" y="206"/>
                  </a:lnTo>
                  <a:lnTo>
                    <a:pt x="16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6" y="209"/>
                  </a:lnTo>
                  <a:lnTo>
                    <a:pt x="13" y="209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3" y="212"/>
                  </a:lnTo>
                  <a:lnTo>
                    <a:pt x="16" y="209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3" y="212"/>
                  </a:lnTo>
                  <a:lnTo>
                    <a:pt x="11" y="214"/>
                  </a:lnTo>
                  <a:lnTo>
                    <a:pt x="8" y="214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11" y="217"/>
                  </a:lnTo>
                  <a:lnTo>
                    <a:pt x="11" y="214"/>
                  </a:lnTo>
                  <a:lnTo>
                    <a:pt x="13" y="214"/>
                  </a:lnTo>
                  <a:lnTo>
                    <a:pt x="16" y="214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2"/>
                  </a:lnTo>
                  <a:lnTo>
                    <a:pt x="21" y="212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6" y="214"/>
                  </a:lnTo>
                  <a:lnTo>
                    <a:pt x="16" y="214"/>
                  </a:lnTo>
                  <a:lnTo>
                    <a:pt x="13" y="217"/>
                  </a:lnTo>
                  <a:lnTo>
                    <a:pt x="11" y="217"/>
                  </a:lnTo>
                  <a:lnTo>
                    <a:pt x="11" y="220"/>
                  </a:lnTo>
                  <a:lnTo>
                    <a:pt x="8" y="220"/>
                  </a:lnTo>
                  <a:lnTo>
                    <a:pt x="8" y="222"/>
                  </a:lnTo>
                  <a:lnTo>
                    <a:pt x="8" y="222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20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6" y="214"/>
                  </a:lnTo>
                  <a:lnTo>
                    <a:pt x="19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9" y="217"/>
                  </a:lnTo>
                  <a:lnTo>
                    <a:pt x="16" y="217"/>
                  </a:lnTo>
                  <a:lnTo>
                    <a:pt x="13" y="220"/>
                  </a:lnTo>
                  <a:lnTo>
                    <a:pt x="13" y="222"/>
                  </a:lnTo>
                  <a:lnTo>
                    <a:pt x="11" y="225"/>
                  </a:lnTo>
                  <a:lnTo>
                    <a:pt x="11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2"/>
                  </a:lnTo>
                  <a:lnTo>
                    <a:pt x="13" y="222"/>
                  </a:lnTo>
                  <a:lnTo>
                    <a:pt x="16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19" y="217"/>
                  </a:lnTo>
                  <a:lnTo>
                    <a:pt x="19" y="220"/>
                  </a:lnTo>
                  <a:lnTo>
                    <a:pt x="16" y="222"/>
                  </a:lnTo>
                  <a:lnTo>
                    <a:pt x="16" y="225"/>
                  </a:lnTo>
                  <a:lnTo>
                    <a:pt x="13" y="228"/>
                  </a:lnTo>
                  <a:lnTo>
                    <a:pt x="13" y="228"/>
                  </a:lnTo>
                  <a:lnTo>
                    <a:pt x="16" y="228"/>
                  </a:lnTo>
                  <a:lnTo>
                    <a:pt x="16" y="228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2"/>
                  </a:lnTo>
                  <a:lnTo>
                    <a:pt x="19" y="220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4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20"/>
                  </a:lnTo>
                  <a:lnTo>
                    <a:pt x="19" y="222"/>
                  </a:lnTo>
                  <a:lnTo>
                    <a:pt x="19" y="225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5"/>
                  </a:lnTo>
                  <a:lnTo>
                    <a:pt x="19" y="222"/>
                  </a:lnTo>
                  <a:lnTo>
                    <a:pt x="21" y="220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22"/>
                  </a:lnTo>
                  <a:lnTo>
                    <a:pt x="21" y="225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30"/>
                  </a:lnTo>
                  <a:lnTo>
                    <a:pt x="21" y="230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25"/>
                  </a:lnTo>
                  <a:lnTo>
                    <a:pt x="21" y="22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9" y="230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29" y="236"/>
                  </a:lnTo>
                  <a:lnTo>
                    <a:pt x="27" y="236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19" y="236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6" y="233"/>
                  </a:lnTo>
                  <a:lnTo>
                    <a:pt x="13" y="233"/>
                  </a:lnTo>
                  <a:lnTo>
                    <a:pt x="11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5" y="228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5" y="225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3" y="222"/>
                  </a:lnTo>
                  <a:lnTo>
                    <a:pt x="3" y="222"/>
                  </a:lnTo>
                  <a:lnTo>
                    <a:pt x="3" y="220"/>
                  </a:lnTo>
                  <a:lnTo>
                    <a:pt x="3" y="217"/>
                  </a:lnTo>
                  <a:lnTo>
                    <a:pt x="3" y="214"/>
                  </a:lnTo>
                  <a:lnTo>
                    <a:pt x="3" y="214"/>
                  </a:lnTo>
                  <a:lnTo>
                    <a:pt x="5" y="212"/>
                  </a:lnTo>
                  <a:lnTo>
                    <a:pt x="5" y="209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4"/>
                  </a:lnTo>
                  <a:lnTo>
                    <a:pt x="11" y="204"/>
                  </a:lnTo>
                  <a:lnTo>
                    <a:pt x="11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6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19" y="196"/>
                  </a:lnTo>
                  <a:lnTo>
                    <a:pt x="16" y="196"/>
                  </a:lnTo>
                  <a:lnTo>
                    <a:pt x="13" y="196"/>
                  </a:lnTo>
                  <a:lnTo>
                    <a:pt x="11" y="196"/>
                  </a:lnTo>
                  <a:lnTo>
                    <a:pt x="11" y="198"/>
                  </a:lnTo>
                  <a:lnTo>
                    <a:pt x="8" y="198"/>
                  </a:lnTo>
                  <a:lnTo>
                    <a:pt x="8" y="201"/>
                  </a:lnTo>
                  <a:lnTo>
                    <a:pt x="8" y="204"/>
                  </a:lnTo>
                  <a:lnTo>
                    <a:pt x="5" y="204"/>
                  </a:lnTo>
                  <a:lnTo>
                    <a:pt x="5" y="206"/>
                  </a:lnTo>
                  <a:lnTo>
                    <a:pt x="3" y="209"/>
                  </a:lnTo>
                  <a:lnTo>
                    <a:pt x="3" y="212"/>
                  </a:lnTo>
                  <a:lnTo>
                    <a:pt x="0" y="214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2"/>
                  </a:lnTo>
                  <a:lnTo>
                    <a:pt x="3" y="222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30"/>
                  </a:lnTo>
                  <a:lnTo>
                    <a:pt x="8" y="233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1" y="236"/>
                  </a:lnTo>
                  <a:lnTo>
                    <a:pt x="8" y="233"/>
                  </a:lnTo>
                  <a:lnTo>
                    <a:pt x="5" y="233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5" y="230"/>
                  </a:lnTo>
                  <a:lnTo>
                    <a:pt x="5" y="233"/>
                  </a:lnTo>
                  <a:lnTo>
                    <a:pt x="8" y="236"/>
                  </a:lnTo>
                  <a:lnTo>
                    <a:pt x="11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7" y="238"/>
                  </a:lnTo>
                  <a:lnTo>
                    <a:pt x="29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7" y="244"/>
                  </a:lnTo>
                  <a:lnTo>
                    <a:pt x="115" y="468"/>
                  </a:lnTo>
                  <a:lnTo>
                    <a:pt x="120" y="482"/>
                  </a:lnTo>
                  <a:lnTo>
                    <a:pt x="128" y="493"/>
                  </a:lnTo>
                  <a:lnTo>
                    <a:pt x="142" y="495"/>
                  </a:lnTo>
                  <a:lnTo>
                    <a:pt x="155" y="498"/>
                  </a:lnTo>
                  <a:lnTo>
                    <a:pt x="289" y="493"/>
                  </a:lnTo>
                  <a:lnTo>
                    <a:pt x="307" y="487"/>
                  </a:lnTo>
                  <a:lnTo>
                    <a:pt x="326" y="482"/>
                  </a:lnTo>
                  <a:lnTo>
                    <a:pt x="369" y="458"/>
                  </a:lnTo>
                  <a:lnTo>
                    <a:pt x="438" y="428"/>
                  </a:lnTo>
                  <a:lnTo>
                    <a:pt x="452" y="418"/>
                  </a:lnTo>
                  <a:lnTo>
                    <a:pt x="454" y="410"/>
                  </a:lnTo>
                  <a:lnTo>
                    <a:pt x="457" y="404"/>
                  </a:lnTo>
                  <a:lnTo>
                    <a:pt x="457" y="396"/>
                  </a:lnTo>
                  <a:lnTo>
                    <a:pt x="460" y="388"/>
                  </a:lnTo>
                  <a:lnTo>
                    <a:pt x="457" y="375"/>
                  </a:lnTo>
                  <a:lnTo>
                    <a:pt x="454" y="353"/>
                  </a:lnTo>
                  <a:close/>
                  <a:moveTo>
                    <a:pt x="120" y="56"/>
                  </a:move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close/>
                  <a:moveTo>
                    <a:pt x="112" y="80"/>
                  </a:moveTo>
                  <a:lnTo>
                    <a:pt x="112" y="8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3"/>
                  </a:lnTo>
                  <a:lnTo>
                    <a:pt x="112" y="83"/>
                  </a:lnTo>
                  <a:lnTo>
                    <a:pt x="112" y="80"/>
                  </a:lnTo>
                  <a:lnTo>
                    <a:pt x="110" y="75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67"/>
                  </a:lnTo>
                  <a:lnTo>
                    <a:pt x="112" y="67"/>
                  </a:lnTo>
                  <a:lnTo>
                    <a:pt x="112" y="64"/>
                  </a:lnTo>
                  <a:lnTo>
                    <a:pt x="112" y="62"/>
                  </a:lnTo>
                  <a:lnTo>
                    <a:pt x="112" y="59"/>
                  </a:lnTo>
                  <a:lnTo>
                    <a:pt x="112" y="56"/>
                  </a:lnTo>
                  <a:lnTo>
                    <a:pt x="115" y="56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1"/>
                  </a:lnTo>
                  <a:lnTo>
                    <a:pt x="118" y="51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6"/>
                  </a:lnTo>
                  <a:lnTo>
                    <a:pt x="118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18" y="43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5" y="51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2" y="59"/>
                  </a:lnTo>
                  <a:lnTo>
                    <a:pt x="112" y="62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110" y="67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75"/>
                  </a:lnTo>
                  <a:lnTo>
                    <a:pt x="112" y="80"/>
                  </a:lnTo>
                  <a:close/>
                  <a:moveTo>
                    <a:pt x="134" y="46"/>
                  </a:move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close/>
                  <a:moveTo>
                    <a:pt x="147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close/>
                  <a:moveTo>
                    <a:pt x="144" y="40"/>
                  </a:moveTo>
                  <a:lnTo>
                    <a:pt x="144" y="40"/>
                  </a:lnTo>
                  <a:lnTo>
                    <a:pt x="144" y="40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7" y="43"/>
                  </a:lnTo>
                  <a:lnTo>
                    <a:pt x="147" y="43"/>
                  </a:lnTo>
                  <a:lnTo>
                    <a:pt x="147" y="40"/>
                  </a:lnTo>
                  <a:lnTo>
                    <a:pt x="144" y="40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close/>
                  <a:moveTo>
                    <a:pt x="139" y="40"/>
                  </a:moveTo>
                  <a:lnTo>
                    <a:pt x="139" y="40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42" y="40"/>
                  </a:lnTo>
                  <a:lnTo>
                    <a:pt x="139" y="40"/>
                  </a:lnTo>
                  <a:lnTo>
                    <a:pt x="139" y="40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47" y="51"/>
                  </a:lnTo>
                  <a:close/>
                  <a:moveTo>
                    <a:pt x="147" y="48"/>
                  </a:moveTo>
                  <a:lnTo>
                    <a:pt x="147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36" y="46"/>
                  </a:move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close/>
                  <a:moveTo>
                    <a:pt x="131" y="51"/>
                  </a:moveTo>
                  <a:lnTo>
                    <a:pt x="131" y="51"/>
                  </a:lnTo>
                  <a:lnTo>
                    <a:pt x="131" y="51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close/>
                  <a:moveTo>
                    <a:pt x="150" y="67"/>
                  </a:moveTo>
                  <a:lnTo>
                    <a:pt x="150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7"/>
                  </a:lnTo>
                  <a:lnTo>
                    <a:pt x="150" y="67"/>
                  </a:lnTo>
                  <a:close/>
                  <a:moveTo>
                    <a:pt x="131" y="48"/>
                  </a:moveTo>
                  <a:lnTo>
                    <a:pt x="131" y="48"/>
                  </a:lnTo>
                  <a:lnTo>
                    <a:pt x="131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1" y="46"/>
                  </a:lnTo>
                  <a:lnTo>
                    <a:pt x="131" y="48"/>
                  </a:lnTo>
                  <a:close/>
                  <a:moveTo>
                    <a:pt x="136" y="80"/>
                  </a:moveTo>
                  <a:lnTo>
                    <a:pt x="136" y="80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close/>
                  <a:moveTo>
                    <a:pt x="134" y="67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4" y="67"/>
                  </a:lnTo>
                  <a:close/>
                  <a:moveTo>
                    <a:pt x="134" y="64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70"/>
                  </a:moveTo>
                  <a:lnTo>
                    <a:pt x="136" y="70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34" y="59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9" y="67"/>
                  </a:move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67"/>
                  </a:lnTo>
                  <a:close/>
                  <a:moveTo>
                    <a:pt x="139" y="70"/>
                  </a:moveTo>
                  <a:lnTo>
                    <a:pt x="142" y="70"/>
                  </a:lnTo>
                  <a:lnTo>
                    <a:pt x="142" y="67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42" y="67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39" y="70"/>
                  </a:move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36" y="72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2"/>
                  </a:lnTo>
                  <a:lnTo>
                    <a:pt x="136" y="72"/>
                  </a:lnTo>
                  <a:close/>
                  <a:moveTo>
                    <a:pt x="142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34" y="59"/>
                  </a:moveTo>
                  <a:lnTo>
                    <a:pt x="134" y="59"/>
                  </a:lnTo>
                  <a:lnTo>
                    <a:pt x="134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6" y="67"/>
                  </a:move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4" y="59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44" y="51"/>
                  </a:moveTo>
                  <a:lnTo>
                    <a:pt x="144" y="51"/>
                  </a:lnTo>
                  <a:lnTo>
                    <a:pt x="144" y="51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close/>
                  <a:moveTo>
                    <a:pt x="142" y="56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2" y="56"/>
                  </a:move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4" y="48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4" y="56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4"/>
                  </a:lnTo>
                  <a:close/>
                  <a:moveTo>
                    <a:pt x="142" y="59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2" y="59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9"/>
                  </a:lnTo>
                  <a:lnTo>
                    <a:pt x="147" y="56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47" y="67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7" y="67"/>
                  </a:lnTo>
                  <a:close/>
                  <a:moveTo>
                    <a:pt x="147" y="54"/>
                  </a:moveTo>
                  <a:lnTo>
                    <a:pt x="147" y="51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50" y="54"/>
                  </a:lnTo>
                  <a:lnTo>
                    <a:pt x="147" y="54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47" y="51"/>
                  </a:moveTo>
                  <a:lnTo>
                    <a:pt x="144" y="48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4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4" y="46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44" y="64"/>
                  </a:move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4" y="62"/>
                  </a:moveTo>
                  <a:lnTo>
                    <a:pt x="144" y="62"/>
                  </a:lnTo>
                  <a:lnTo>
                    <a:pt x="144" y="62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close/>
                  <a:moveTo>
                    <a:pt x="144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2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7"/>
                  </a:lnTo>
                  <a:lnTo>
                    <a:pt x="144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44" y="64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7" y="59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close/>
                  <a:moveTo>
                    <a:pt x="144" y="70"/>
                  </a:move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4" y="70"/>
                  </a:lnTo>
                  <a:lnTo>
                    <a:pt x="144" y="70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4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42" y="67"/>
                  </a:move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2" y="62"/>
                  </a:lnTo>
                  <a:close/>
                </a:path>
              </a:pathLst>
            </a:custGeom>
            <a:solidFill>
              <a:srgbClr val="E4B97D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B952A1E-691B-9EAD-3B01-F10CA3BA3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44563" y="5638800"/>
              <a:ext cx="584200" cy="200025"/>
            </a:xfrm>
            <a:custGeom>
              <a:avLst/>
              <a:gdLst>
                <a:gd name="T0" fmla="*/ 366 w 368"/>
                <a:gd name="T1" fmla="*/ 102 h 126"/>
                <a:gd name="T2" fmla="*/ 366 w 368"/>
                <a:gd name="T3" fmla="*/ 99 h 126"/>
                <a:gd name="T4" fmla="*/ 366 w 368"/>
                <a:gd name="T5" fmla="*/ 97 h 126"/>
                <a:gd name="T6" fmla="*/ 363 w 368"/>
                <a:gd name="T7" fmla="*/ 97 h 126"/>
                <a:gd name="T8" fmla="*/ 360 w 368"/>
                <a:gd name="T9" fmla="*/ 94 h 126"/>
                <a:gd name="T10" fmla="*/ 352 w 368"/>
                <a:gd name="T11" fmla="*/ 91 h 126"/>
                <a:gd name="T12" fmla="*/ 347 w 368"/>
                <a:gd name="T13" fmla="*/ 94 h 126"/>
                <a:gd name="T14" fmla="*/ 344 w 368"/>
                <a:gd name="T15" fmla="*/ 97 h 126"/>
                <a:gd name="T16" fmla="*/ 342 w 368"/>
                <a:gd name="T17" fmla="*/ 99 h 126"/>
                <a:gd name="T18" fmla="*/ 342 w 368"/>
                <a:gd name="T19" fmla="*/ 105 h 126"/>
                <a:gd name="T20" fmla="*/ 342 w 368"/>
                <a:gd name="T21" fmla="*/ 107 h 126"/>
                <a:gd name="T22" fmla="*/ 350 w 368"/>
                <a:gd name="T23" fmla="*/ 126 h 126"/>
                <a:gd name="T24" fmla="*/ 366 w 368"/>
                <a:gd name="T25" fmla="*/ 113 h 126"/>
                <a:gd name="T26" fmla="*/ 368 w 368"/>
                <a:gd name="T27" fmla="*/ 105 h 126"/>
                <a:gd name="T28" fmla="*/ 366 w 368"/>
                <a:gd name="T29" fmla="*/ 102 h 126"/>
                <a:gd name="T30" fmla="*/ 120 w 368"/>
                <a:gd name="T31" fmla="*/ 27 h 126"/>
                <a:gd name="T32" fmla="*/ 82 w 368"/>
                <a:gd name="T33" fmla="*/ 19 h 126"/>
                <a:gd name="T34" fmla="*/ 77 w 368"/>
                <a:gd name="T35" fmla="*/ 16 h 126"/>
                <a:gd name="T36" fmla="*/ 66 w 368"/>
                <a:gd name="T37" fmla="*/ 11 h 126"/>
                <a:gd name="T38" fmla="*/ 61 w 368"/>
                <a:gd name="T39" fmla="*/ 8 h 126"/>
                <a:gd name="T40" fmla="*/ 50 w 368"/>
                <a:gd name="T41" fmla="*/ 6 h 126"/>
                <a:gd name="T42" fmla="*/ 42 w 368"/>
                <a:gd name="T43" fmla="*/ 0 h 126"/>
                <a:gd name="T44" fmla="*/ 42 w 368"/>
                <a:gd name="T45" fmla="*/ 0 h 126"/>
                <a:gd name="T46" fmla="*/ 42 w 368"/>
                <a:gd name="T47" fmla="*/ 0 h 126"/>
                <a:gd name="T48" fmla="*/ 37 w 368"/>
                <a:gd name="T49" fmla="*/ 8 h 126"/>
                <a:gd name="T50" fmla="*/ 29 w 368"/>
                <a:gd name="T51" fmla="*/ 32 h 126"/>
                <a:gd name="T52" fmla="*/ 26 w 368"/>
                <a:gd name="T53" fmla="*/ 30 h 126"/>
                <a:gd name="T54" fmla="*/ 21 w 368"/>
                <a:gd name="T55" fmla="*/ 38 h 126"/>
                <a:gd name="T56" fmla="*/ 18 w 368"/>
                <a:gd name="T57" fmla="*/ 43 h 126"/>
                <a:gd name="T58" fmla="*/ 16 w 368"/>
                <a:gd name="T59" fmla="*/ 43 h 126"/>
                <a:gd name="T60" fmla="*/ 13 w 368"/>
                <a:gd name="T61" fmla="*/ 32 h 126"/>
                <a:gd name="T62" fmla="*/ 8 w 368"/>
                <a:gd name="T63" fmla="*/ 32 h 126"/>
                <a:gd name="T64" fmla="*/ 0 w 368"/>
                <a:gd name="T65" fmla="*/ 46 h 126"/>
                <a:gd name="T66" fmla="*/ 0 w 368"/>
                <a:gd name="T67" fmla="*/ 46 h 126"/>
                <a:gd name="T68" fmla="*/ 0 w 368"/>
                <a:gd name="T69" fmla="*/ 46 h 126"/>
                <a:gd name="T70" fmla="*/ 13 w 368"/>
                <a:gd name="T71" fmla="*/ 56 h 126"/>
                <a:gd name="T72" fmla="*/ 32 w 368"/>
                <a:gd name="T73" fmla="*/ 62 h 126"/>
                <a:gd name="T74" fmla="*/ 56 w 368"/>
                <a:gd name="T75" fmla="*/ 67 h 126"/>
                <a:gd name="T76" fmla="*/ 109 w 368"/>
                <a:gd name="T77" fmla="*/ 70 h 126"/>
                <a:gd name="T78" fmla="*/ 112 w 368"/>
                <a:gd name="T79" fmla="*/ 70 h 126"/>
                <a:gd name="T80" fmla="*/ 117 w 368"/>
                <a:gd name="T81" fmla="*/ 67 h 126"/>
                <a:gd name="T82" fmla="*/ 122 w 368"/>
                <a:gd name="T83" fmla="*/ 56 h 126"/>
                <a:gd name="T84" fmla="*/ 130 w 368"/>
                <a:gd name="T85" fmla="*/ 32 h 126"/>
                <a:gd name="T86" fmla="*/ 128 w 368"/>
                <a:gd name="T87" fmla="*/ 30 h 126"/>
                <a:gd name="T88" fmla="*/ 120 w 368"/>
                <a:gd name="T89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8" h="126">
                  <a:moveTo>
                    <a:pt x="366" y="102"/>
                  </a:moveTo>
                  <a:lnTo>
                    <a:pt x="366" y="99"/>
                  </a:lnTo>
                  <a:lnTo>
                    <a:pt x="366" y="97"/>
                  </a:lnTo>
                  <a:lnTo>
                    <a:pt x="363" y="97"/>
                  </a:lnTo>
                  <a:lnTo>
                    <a:pt x="360" y="94"/>
                  </a:lnTo>
                  <a:lnTo>
                    <a:pt x="352" y="91"/>
                  </a:lnTo>
                  <a:lnTo>
                    <a:pt x="347" y="94"/>
                  </a:lnTo>
                  <a:lnTo>
                    <a:pt x="344" y="97"/>
                  </a:lnTo>
                  <a:lnTo>
                    <a:pt x="342" y="99"/>
                  </a:lnTo>
                  <a:lnTo>
                    <a:pt x="342" y="105"/>
                  </a:lnTo>
                  <a:lnTo>
                    <a:pt x="342" y="107"/>
                  </a:lnTo>
                  <a:lnTo>
                    <a:pt x="350" y="126"/>
                  </a:lnTo>
                  <a:lnTo>
                    <a:pt x="366" y="113"/>
                  </a:lnTo>
                  <a:lnTo>
                    <a:pt x="368" y="105"/>
                  </a:lnTo>
                  <a:lnTo>
                    <a:pt x="366" y="102"/>
                  </a:lnTo>
                  <a:close/>
                  <a:moveTo>
                    <a:pt x="120" y="27"/>
                  </a:moveTo>
                  <a:lnTo>
                    <a:pt x="82" y="19"/>
                  </a:lnTo>
                  <a:lnTo>
                    <a:pt x="77" y="16"/>
                  </a:lnTo>
                  <a:lnTo>
                    <a:pt x="66" y="11"/>
                  </a:lnTo>
                  <a:lnTo>
                    <a:pt x="61" y="8"/>
                  </a:lnTo>
                  <a:lnTo>
                    <a:pt x="50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7" y="8"/>
                  </a:lnTo>
                  <a:lnTo>
                    <a:pt x="29" y="32"/>
                  </a:lnTo>
                  <a:lnTo>
                    <a:pt x="26" y="30"/>
                  </a:lnTo>
                  <a:lnTo>
                    <a:pt x="21" y="38"/>
                  </a:lnTo>
                  <a:lnTo>
                    <a:pt x="18" y="43"/>
                  </a:lnTo>
                  <a:lnTo>
                    <a:pt x="16" y="43"/>
                  </a:lnTo>
                  <a:lnTo>
                    <a:pt x="13" y="32"/>
                  </a:lnTo>
                  <a:lnTo>
                    <a:pt x="8" y="3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3" y="56"/>
                  </a:lnTo>
                  <a:lnTo>
                    <a:pt x="32" y="62"/>
                  </a:lnTo>
                  <a:lnTo>
                    <a:pt x="56" y="67"/>
                  </a:lnTo>
                  <a:lnTo>
                    <a:pt x="109" y="70"/>
                  </a:lnTo>
                  <a:lnTo>
                    <a:pt x="112" y="70"/>
                  </a:lnTo>
                  <a:lnTo>
                    <a:pt x="117" y="67"/>
                  </a:lnTo>
                  <a:lnTo>
                    <a:pt x="122" y="56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0" y="27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35ADF527-6CAF-4F35-4B45-81F23172A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5826" y="6183313"/>
              <a:ext cx="4440238" cy="2578100"/>
            </a:xfrm>
            <a:custGeom>
              <a:avLst/>
              <a:gdLst>
                <a:gd name="T0" fmla="*/ 1432 w 2797"/>
                <a:gd name="T1" fmla="*/ 570 h 1624"/>
                <a:gd name="T2" fmla="*/ 1507 w 2797"/>
                <a:gd name="T3" fmla="*/ 535 h 1624"/>
                <a:gd name="T4" fmla="*/ 1443 w 2797"/>
                <a:gd name="T5" fmla="*/ 492 h 1624"/>
                <a:gd name="T6" fmla="*/ 1370 w 2797"/>
                <a:gd name="T7" fmla="*/ 511 h 1624"/>
                <a:gd name="T8" fmla="*/ 1309 w 2797"/>
                <a:gd name="T9" fmla="*/ 545 h 1624"/>
                <a:gd name="T10" fmla="*/ 1654 w 2797"/>
                <a:gd name="T11" fmla="*/ 481 h 1624"/>
                <a:gd name="T12" fmla="*/ 1656 w 2797"/>
                <a:gd name="T13" fmla="*/ 460 h 1624"/>
                <a:gd name="T14" fmla="*/ 1688 w 2797"/>
                <a:gd name="T15" fmla="*/ 438 h 1624"/>
                <a:gd name="T16" fmla="*/ 646 w 2797"/>
                <a:gd name="T17" fmla="*/ 500 h 1624"/>
                <a:gd name="T18" fmla="*/ 625 w 2797"/>
                <a:gd name="T19" fmla="*/ 449 h 1624"/>
                <a:gd name="T20" fmla="*/ 1720 w 2797"/>
                <a:gd name="T21" fmla="*/ 409 h 1624"/>
                <a:gd name="T22" fmla="*/ 1731 w 2797"/>
                <a:gd name="T23" fmla="*/ 457 h 1624"/>
                <a:gd name="T24" fmla="*/ 1114 w 2797"/>
                <a:gd name="T25" fmla="*/ 481 h 1624"/>
                <a:gd name="T26" fmla="*/ 1170 w 2797"/>
                <a:gd name="T27" fmla="*/ 398 h 1624"/>
                <a:gd name="T28" fmla="*/ 1125 w 2797"/>
                <a:gd name="T29" fmla="*/ 452 h 1624"/>
                <a:gd name="T30" fmla="*/ 1026 w 2797"/>
                <a:gd name="T31" fmla="*/ 465 h 1624"/>
                <a:gd name="T32" fmla="*/ 1822 w 2797"/>
                <a:gd name="T33" fmla="*/ 361 h 1624"/>
                <a:gd name="T34" fmla="*/ 1747 w 2797"/>
                <a:gd name="T35" fmla="*/ 361 h 1624"/>
                <a:gd name="T36" fmla="*/ 2645 w 2797"/>
                <a:gd name="T37" fmla="*/ 516 h 1624"/>
                <a:gd name="T38" fmla="*/ 2656 w 2797"/>
                <a:gd name="T39" fmla="*/ 369 h 1624"/>
                <a:gd name="T40" fmla="*/ 2674 w 2797"/>
                <a:gd name="T41" fmla="*/ 192 h 1624"/>
                <a:gd name="T42" fmla="*/ 2295 w 2797"/>
                <a:gd name="T43" fmla="*/ 262 h 1624"/>
                <a:gd name="T44" fmla="*/ 2164 w 2797"/>
                <a:gd name="T45" fmla="*/ 2 h 1624"/>
                <a:gd name="T46" fmla="*/ 2004 w 2797"/>
                <a:gd name="T47" fmla="*/ 125 h 1624"/>
                <a:gd name="T48" fmla="*/ 1950 w 2797"/>
                <a:gd name="T49" fmla="*/ 174 h 1624"/>
                <a:gd name="T50" fmla="*/ 1937 w 2797"/>
                <a:gd name="T51" fmla="*/ 240 h 1624"/>
                <a:gd name="T52" fmla="*/ 1883 w 2797"/>
                <a:gd name="T53" fmla="*/ 318 h 1624"/>
                <a:gd name="T54" fmla="*/ 1827 w 2797"/>
                <a:gd name="T55" fmla="*/ 297 h 1624"/>
                <a:gd name="T56" fmla="*/ 1851 w 2797"/>
                <a:gd name="T57" fmla="*/ 337 h 1624"/>
                <a:gd name="T58" fmla="*/ 1862 w 2797"/>
                <a:gd name="T59" fmla="*/ 353 h 1624"/>
                <a:gd name="T60" fmla="*/ 1838 w 2797"/>
                <a:gd name="T61" fmla="*/ 388 h 1624"/>
                <a:gd name="T62" fmla="*/ 1696 w 2797"/>
                <a:gd name="T63" fmla="*/ 521 h 1624"/>
                <a:gd name="T64" fmla="*/ 1558 w 2797"/>
                <a:gd name="T65" fmla="*/ 588 h 1624"/>
                <a:gd name="T66" fmla="*/ 1344 w 2797"/>
                <a:gd name="T67" fmla="*/ 628 h 1624"/>
                <a:gd name="T68" fmla="*/ 1266 w 2797"/>
                <a:gd name="T69" fmla="*/ 636 h 1624"/>
                <a:gd name="T70" fmla="*/ 1191 w 2797"/>
                <a:gd name="T71" fmla="*/ 596 h 1624"/>
                <a:gd name="T72" fmla="*/ 994 w 2797"/>
                <a:gd name="T73" fmla="*/ 559 h 1624"/>
                <a:gd name="T74" fmla="*/ 916 w 2797"/>
                <a:gd name="T75" fmla="*/ 570 h 1624"/>
                <a:gd name="T76" fmla="*/ 871 w 2797"/>
                <a:gd name="T77" fmla="*/ 580 h 1624"/>
                <a:gd name="T78" fmla="*/ 727 w 2797"/>
                <a:gd name="T79" fmla="*/ 570 h 1624"/>
                <a:gd name="T80" fmla="*/ 636 w 2797"/>
                <a:gd name="T81" fmla="*/ 545 h 1624"/>
                <a:gd name="T82" fmla="*/ 556 w 2797"/>
                <a:gd name="T83" fmla="*/ 623 h 1624"/>
                <a:gd name="T84" fmla="*/ 459 w 2797"/>
                <a:gd name="T85" fmla="*/ 671 h 1624"/>
                <a:gd name="T86" fmla="*/ 347 w 2797"/>
                <a:gd name="T87" fmla="*/ 695 h 1624"/>
                <a:gd name="T88" fmla="*/ 232 w 2797"/>
                <a:gd name="T89" fmla="*/ 695 h 1624"/>
                <a:gd name="T90" fmla="*/ 144 w 2797"/>
                <a:gd name="T91" fmla="*/ 655 h 1624"/>
                <a:gd name="T92" fmla="*/ 107 w 2797"/>
                <a:gd name="T93" fmla="*/ 481 h 1624"/>
                <a:gd name="T94" fmla="*/ 64 w 2797"/>
                <a:gd name="T95" fmla="*/ 481 h 1624"/>
                <a:gd name="T96" fmla="*/ 13 w 2797"/>
                <a:gd name="T97" fmla="*/ 446 h 1624"/>
                <a:gd name="T98" fmla="*/ 117 w 2797"/>
                <a:gd name="T99" fmla="*/ 754 h 1624"/>
                <a:gd name="T100" fmla="*/ 446 w 2797"/>
                <a:gd name="T101" fmla="*/ 1182 h 1624"/>
                <a:gd name="T102" fmla="*/ 916 w 2797"/>
                <a:gd name="T103" fmla="*/ 1450 h 1624"/>
                <a:gd name="T104" fmla="*/ 1795 w 2797"/>
                <a:gd name="T105" fmla="*/ 1568 h 1624"/>
                <a:gd name="T106" fmla="*/ 2290 w 2797"/>
                <a:gd name="T107" fmla="*/ 1367 h 1624"/>
                <a:gd name="T108" fmla="*/ 2450 w 2797"/>
                <a:gd name="T109" fmla="*/ 984 h 1624"/>
                <a:gd name="T110" fmla="*/ 2453 w 2797"/>
                <a:gd name="T111" fmla="*/ 711 h 1624"/>
                <a:gd name="T112" fmla="*/ 2629 w 2797"/>
                <a:gd name="T113" fmla="*/ 661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7" h="1624">
                  <a:moveTo>
                    <a:pt x="1309" y="564"/>
                  </a:moveTo>
                  <a:lnTo>
                    <a:pt x="1320" y="564"/>
                  </a:lnTo>
                  <a:lnTo>
                    <a:pt x="1336" y="567"/>
                  </a:lnTo>
                  <a:lnTo>
                    <a:pt x="1344" y="567"/>
                  </a:lnTo>
                  <a:lnTo>
                    <a:pt x="1344" y="567"/>
                  </a:lnTo>
                  <a:lnTo>
                    <a:pt x="1354" y="575"/>
                  </a:lnTo>
                  <a:lnTo>
                    <a:pt x="1373" y="583"/>
                  </a:lnTo>
                  <a:lnTo>
                    <a:pt x="1395" y="586"/>
                  </a:lnTo>
                  <a:lnTo>
                    <a:pt x="1413" y="580"/>
                  </a:lnTo>
                  <a:lnTo>
                    <a:pt x="1432" y="570"/>
                  </a:lnTo>
                  <a:lnTo>
                    <a:pt x="1427" y="564"/>
                  </a:lnTo>
                  <a:lnTo>
                    <a:pt x="1432" y="551"/>
                  </a:lnTo>
                  <a:lnTo>
                    <a:pt x="1440" y="554"/>
                  </a:lnTo>
                  <a:lnTo>
                    <a:pt x="1445" y="562"/>
                  </a:lnTo>
                  <a:lnTo>
                    <a:pt x="1445" y="570"/>
                  </a:lnTo>
                  <a:lnTo>
                    <a:pt x="1464" y="578"/>
                  </a:lnTo>
                  <a:lnTo>
                    <a:pt x="1485" y="578"/>
                  </a:lnTo>
                  <a:lnTo>
                    <a:pt x="1504" y="570"/>
                  </a:lnTo>
                  <a:lnTo>
                    <a:pt x="1515" y="556"/>
                  </a:lnTo>
                  <a:lnTo>
                    <a:pt x="1507" y="535"/>
                  </a:lnTo>
                  <a:lnTo>
                    <a:pt x="1493" y="529"/>
                  </a:lnTo>
                  <a:lnTo>
                    <a:pt x="1488" y="529"/>
                  </a:lnTo>
                  <a:lnTo>
                    <a:pt x="1467" y="524"/>
                  </a:lnTo>
                  <a:lnTo>
                    <a:pt x="1467" y="521"/>
                  </a:lnTo>
                  <a:lnTo>
                    <a:pt x="1448" y="511"/>
                  </a:lnTo>
                  <a:lnTo>
                    <a:pt x="1445" y="508"/>
                  </a:lnTo>
                  <a:lnTo>
                    <a:pt x="1440" y="497"/>
                  </a:lnTo>
                  <a:lnTo>
                    <a:pt x="1440" y="497"/>
                  </a:lnTo>
                  <a:lnTo>
                    <a:pt x="1443" y="495"/>
                  </a:lnTo>
                  <a:lnTo>
                    <a:pt x="1443" y="492"/>
                  </a:lnTo>
                  <a:lnTo>
                    <a:pt x="1440" y="484"/>
                  </a:lnTo>
                  <a:lnTo>
                    <a:pt x="1435" y="492"/>
                  </a:lnTo>
                  <a:lnTo>
                    <a:pt x="1427" y="495"/>
                  </a:lnTo>
                  <a:lnTo>
                    <a:pt x="1411" y="503"/>
                  </a:lnTo>
                  <a:lnTo>
                    <a:pt x="1395" y="516"/>
                  </a:lnTo>
                  <a:lnTo>
                    <a:pt x="1392" y="516"/>
                  </a:lnTo>
                  <a:lnTo>
                    <a:pt x="1386" y="516"/>
                  </a:lnTo>
                  <a:lnTo>
                    <a:pt x="1386" y="516"/>
                  </a:lnTo>
                  <a:lnTo>
                    <a:pt x="1376" y="513"/>
                  </a:lnTo>
                  <a:lnTo>
                    <a:pt x="1370" y="511"/>
                  </a:lnTo>
                  <a:lnTo>
                    <a:pt x="1362" y="513"/>
                  </a:lnTo>
                  <a:lnTo>
                    <a:pt x="1360" y="516"/>
                  </a:lnTo>
                  <a:lnTo>
                    <a:pt x="1357" y="519"/>
                  </a:lnTo>
                  <a:lnTo>
                    <a:pt x="1352" y="521"/>
                  </a:lnTo>
                  <a:lnTo>
                    <a:pt x="1341" y="532"/>
                  </a:lnTo>
                  <a:lnTo>
                    <a:pt x="1333" y="535"/>
                  </a:lnTo>
                  <a:lnTo>
                    <a:pt x="1320" y="540"/>
                  </a:lnTo>
                  <a:lnTo>
                    <a:pt x="1320" y="540"/>
                  </a:lnTo>
                  <a:lnTo>
                    <a:pt x="1317" y="540"/>
                  </a:lnTo>
                  <a:lnTo>
                    <a:pt x="1309" y="545"/>
                  </a:lnTo>
                  <a:lnTo>
                    <a:pt x="1301" y="556"/>
                  </a:lnTo>
                  <a:lnTo>
                    <a:pt x="1301" y="562"/>
                  </a:lnTo>
                  <a:lnTo>
                    <a:pt x="1309" y="564"/>
                  </a:lnTo>
                  <a:close/>
                  <a:moveTo>
                    <a:pt x="1622" y="495"/>
                  </a:moveTo>
                  <a:lnTo>
                    <a:pt x="1638" y="497"/>
                  </a:lnTo>
                  <a:lnTo>
                    <a:pt x="1651" y="505"/>
                  </a:lnTo>
                  <a:lnTo>
                    <a:pt x="1656" y="516"/>
                  </a:lnTo>
                  <a:lnTo>
                    <a:pt x="1662" y="500"/>
                  </a:lnTo>
                  <a:lnTo>
                    <a:pt x="1662" y="500"/>
                  </a:lnTo>
                  <a:lnTo>
                    <a:pt x="1654" y="481"/>
                  </a:lnTo>
                  <a:lnTo>
                    <a:pt x="1646" y="473"/>
                  </a:lnTo>
                  <a:lnTo>
                    <a:pt x="1630" y="455"/>
                  </a:lnTo>
                  <a:lnTo>
                    <a:pt x="1624" y="452"/>
                  </a:lnTo>
                  <a:lnTo>
                    <a:pt x="1622" y="449"/>
                  </a:lnTo>
                  <a:lnTo>
                    <a:pt x="1608" y="455"/>
                  </a:lnTo>
                  <a:lnTo>
                    <a:pt x="1600" y="468"/>
                  </a:lnTo>
                  <a:lnTo>
                    <a:pt x="1600" y="468"/>
                  </a:lnTo>
                  <a:lnTo>
                    <a:pt x="1606" y="487"/>
                  </a:lnTo>
                  <a:lnTo>
                    <a:pt x="1622" y="495"/>
                  </a:lnTo>
                  <a:close/>
                  <a:moveTo>
                    <a:pt x="1656" y="460"/>
                  </a:moveTo>
                  <a:lnTo>
                    <a:pt x="1664" y="465"/>
                  </a:lnTo>
                  <a:lnTo>
                    <a:pt x="1675" y="479"/>
                  </a:lnTo>
                  <a:lnTo>
                    <a:pt x="1680" y="479"/>
                  </a:lnTo>
                  <a:lnTo>
                    <a:pt x="1686" y="479"/>
                  </a:lnTo>
                  <a:lnTo>
                    <a:pt x="1691" y="479"/>
                  </a:lnTo>
                  <a:lnTo>
                    <a:pt x="1699" y="476"/>
                  </a:lnTo>
                  <a:lnTo>
                    <a:pt x="1704" y="471"/>
                  </a:lnTo>
                  <a:lnTo>
                    <a:pt x="1710" y="465"/>
                  </a:lnTo>
                  <a:lnTo>
                    <a:pt x="1694" y="449"/>
                  </a:lnTo>
                  <a:lnTo>
                    <a:pt x="1688" y="438"/>
                  </a:lnTo>
                  <a:lnTo>
                    <a:pt x="1683" y="428"/>
                  </a:lnTo>
                  <a:lnTo>
                    <a:pt x="1672" y="425"/>
                  </a:lnTo>
                  <a:lnTo>
                    <a:pt x="1664" y="430"/>
                  </a:lnTo>
                  <a:lnTo>
                    <a:pt x="1656" y="436"/>
                  </a:lnTo>
                  <a:lnTo>
                    <a:pt x="1654" y="441"/>
                  </a:lnTo>
                  <a:lnTo>
                    <a:pt x="1648" y="452"/>
                  </a:lnTo>
                  <a:lnTo>
                    <a:pt x="1651" y="457"/>
                  </a:lnTo>
                  <a:lnTo>
                    <a:pt x="1656" y="460"/>
                  </a:lnTo>
                  <a:close/>
                  <a:moveTo>
                    <a:pt x="638" y="489"/>
                  </a:moveTo>
                  <a:lnTo>
                    <a:pt x="646" y="500"/>
                  </a:lnTo>
                  <a:lnTo>
                    <a:pt x="657" y="489"/>
                  </a:lnTo>
                  <a:lnTo>
                    <a:pt x="668" y="479"/>
                  </a:lnTo>
                  <a:lnTo>
                    <a:pt x="681" y="460"/>
                  </a:lnTo>
                  <a:lnTo>
                    <a:pt x="684" y="449"/>
                  </a:lnTo>
                  <a:lnTo>
                    <a:pt x="678" y="430"/>
                  </a:lnTo>
                  <a:lnTo>
                    <a:pt x="673" y="420"/>
                  </a:lnTo>
                  <a:lnTo>
                    <a:pt x="657" y="414"/>
                  </a:lnTo>
                  <a:lnTo>
                    <a:pt x="644" y="425"/>
                  </a:lnTo>
                  <a:lnTo>
                    <a:pt x="636" y="436"/>
                  </a:lnTo>
                  <a:lnTo>
                    <a:pt x="625" y="449"/>
                  </a:lnTo>
                  <a:lnTo>
                    <a:pt x="622" y="463"/>
                  </a:lnTo>
                  <a:lnTo>
                    <a:pt x="630" y="479"/>
                  </a:lnTo>
                  <a:lnTo>
                    <a:pt x="638" y="489"/>
                  </a:lnTo>
                  <a:close/>
                  <a:moveTo>
                    <a:pt x="1731" y="457"/>
                  </a:moveTo>
                  <a:lnTo>
                    <a:pt x="1742" y="452"/>
                  </a:lnTo>
                  <a:lnTo>
                    <a:pt x="1747" y="430"/>
                  </a:lnTo>
                  <a:lnTo>
                    <a:pt x="1747" y="422"/>
                  </a:lnTo>
                  <a:lnTo>
                    <a:pt x="1742" y="417"/>
                  </a:lnTo>
                  <a:lnTo>
                    <a:pt x="1729" y="406"/>
                  </a:lnTo>
                  <a:lnTo>
                    <a:pt x="1720" y="409"/>
                  </a:lnTo>
                  <a:lnTo>
                    <a:pt x="1723" y="414"/>
                  </a:lnTo>
                  <a:lnTo>
                    <a:pt x="1731" y="422"/>
                  </a:lnTo>
                  <a:lnTo>
                    <a:pt x="1734" y="425"/>
                  </a:lnTo>
                  <a:lnTo>
                    <a:pt x="1734" y="428"/>
                  </a:lnTo>
                  <a:lnTo>
                    <a:pt x="1729" y="428"/>
                  </a:lnTo>
                  <a:lnTo>
                    <a:pt x="1723" y="422"/>
                  </a:lnTo>
                  <a:lnTo>
                    <a:pt x="1718" y="420"/>
                  </a:lnTo>
                  <a:lnTo>
                    <a:pt x="1712" y="422"/>
                  </a:lnTo>
                  <a:lnTo>
                    <a:pt x="1712" y="428"/>
                  </a:lnTo>
                  <a:lnTo>
                    <a:pt x="1731" y="457"/>
                  </a:lnTo>
                  <a:close/>
                  <a:moveTo>
                    <a:pt x="1023" y="484"/>
                  </a:moveTo>
                  <a:lnTo>
                    <a:pt x="1026" y="481"/>
                  </a:lnTo>
                  <a:lnTo>
                    <a:pt x="1039" y="479"/>
                  </a:lnTo>
                  <a:lnTo>
                    <a:pt x="1047" y="481"/>
                  </a:lnTo>
                  <a:lnTo>
                    <a:pt x="1071" y="484"/>
                  </a:lnTo>
                  <a:lnTo>
                    <a:pt x="1079" y="473"/>
                  </a:lnTo>
                  <a:lnTo>
                    <a:pt x="1090" y="481"/>
                  </a:lnTo>
                  <a:lnTo>
                    <a:pt x="1098" y="481"/>
                  </a:lnTo>
                  <a:lnTo>
                    <a:pt x="1109" y="492"/>
                  </a:lnTo>
                  <a:lnTo>
                    <a:pt x="1114" y="481"/>
                  </a:lnTo>
                  <a:lnTo>
                    <a:pt x="1114" y="476"/>
                  </a:lnTo>
                  <a:lnTo>
                    <a:pt x="1122" y="468"/>
                  </a:lnTo>
                  <a:lnTo>
                    <a:pt x="1138" y="465"/>
                  </a:lnTo>
                  <a:lnTo>
                    <a:pt x="1149" y="457"/>
                  </a:lnTo>
                  <a:lnTo>
                    <a:pt x="1173" y="446"/>
                  </a:lnTo>
                  <a:lnTo>
                    <a:pt x="1181" y="438"/>
                  </a:lnTo>
                  <a:lnTo>
                    <a:pt x="1186" y="412"/>
                  </a:lnTo>
                  <a:lnTo>
                    <a:pt x="1186" y="412"/>
                  </a:lnTo>
                  <a:lnTo>
                    <a:pt x="1173" y="404"/>
                  </a:lnTo>
                  <a:lnTo>
                    <a:pt x="1170" y="398"/>
                  </a:lnTo>
                  <a:lnTo>
                    <a:pt x="1167" y="393"/>
                  </a:lnTo>
                  <a:lnTo>
                    <a:pt x="1167" y="388"/>
                  </a:lnTo>
                  <a:lnTo>
                    <a:pt x="1157" y="396"/>
                  </a:lnTo>
                  <a:lnTo>
                    <a:pt x="1133" y="430"/>
                  </a:lnTo>
                  <a:lnTo>
                    <a:pt x="1133" y="430"/>
                  </a:lnTo>
                  <a:lnTo>
                    <a:pt x="1135" y="438"/>
                  </a:lnTo>
                  <a:lnTo>
                    <a:pt x="1138" y="446"/>
                  </a:lnTo>
                  <a:lnTo>
                    <a:pt x="1135" y="455"/>
                  </a:lnTo>
                  <a:lnTo>
                    <a:pt x="1130" y="457"/>
                  </a:lnTo>
                  <a:lnTo>
                    <a:pt x="1125" y="452"/>
                  </a:lnTo>
                  <a:lnTo>
                    <a:pt x="1117" y="441"/>
                  </a:lnTo>
                  <a:lnTo>
                    <a:pt x="1111" y="441"/>
                  </a:lnTo>
                  <a:lnTo>
                    <a:pt x="1101" y="446"/>
                  </a:lnTo>
                  <a:lnTo>
                    <a:pt x="1079" y="455"/>
                  </a:lnTo>
                  <a:lnTo>
                    <a:pt x="1077" y="457"/>
                  </a:lnTo>
                  <a:lnTo>
                    <a:pt x="1074" y="460"/>
                  </a:lnTo>
                  <a:lnTo>
                    <a:pt x="1058" y="468"/>
                  </a:lnTo>
                  <a:lnTo>
                    <a:pt x="1050" y="471"/>
                  </a:lnTo>
                  <a:lnTo>
                    <a:pt x="1026" y="465"/>
                  </a:lnTo>
                  <a:lnTo>
                    <a:pt x="1026" y="465"/>
                  </a:lnTo>
                  <a:lnTo>
                    <a:pt x="1023" y="471"/>
                  </a:lnTo>
                  <a:lnTo>
                    <a:pt x="1020" y="476"/>
                  </a:lnTo>
                  <a:lnTo>
                    <a:pt x="1020" y="479"/>
                  </a:lnTo>
                  <a:lnTo>
                    <a:pt x="1020" y="484"/>
                  </a:lnTo>
                  <a:lnTo>
                    <a:pt x="1023" y="484"/>
                  </a:lnTo>
                  <a:close/>
                  <a:moveTo>
                    <a:pt x="1809" y="380"/>
                  </a:moveTo>
                  <a:lnTo>
                    <a:pt x="1825" y="382"/>
                  </a:lnTo>
                  <a:lnTo>
                    <a:pt x="1833" y="380"/>
                  </a:lnTo>
                  <a:lnTo>
                    <a:pt x="1833" y="372"/>
                  </a:lnTo>
                  <a:lnTo>
                    <a:pt x="1822" y="361"/>
                  </a:lnTo>
                  <a:lnTo>
                    <a:pt x="1798" y="348"/>
                  </a:lnTo>
                  <a:lnTo>
                    <a:pt x="1787" y="339"/>
                  </a:lnTo>
                  <a:lnTo>
                    <a:pt x="1782" y="326"/>
                  </a:lnTo>
                  <a:lnTo>
                    <a:pt x="1782" y="326"/>
                  </a:lnTo>
                  <a:lnTo>
                    <a:pt x="1787" y="313"/>
                  </a:lnTo>
                  <a:lnTo>
                    <a:pt x="1787" y="313"/>
                  </a:lnTo>
                  <a:lnTo>
                    <a:pt x="1782" y="313"/>
                  </a:lnTo>
                  <a:lnTo>
                    <a:pt x="1774" y="326"/>
                  </a:lnTo>
                  <a:lnTo>
                    <a:pt x="1747" y="350"/>
                  </a:lnTo>
                  <a:lnTo>
                    <a:pt x="1747" y="361"/>
                  </a:lnTo>
                  <a:lnTo>
                    <a:pt x="1777" y="369"/>
                  </a:lnTo>
                  <a:lnTo>
                    <a:pt x="1809" y="380"/>
                  </a:lnTo>
                  <a:close/>
                  <a:moveTo>
                    <a:pt x="2776" y="575"/>
                  </a:moveTo>
                  <a:lnTo>
                    <a:pt x="2768" y="545"/>
                  </a:lnTo>
                  <a:lnTo>
                    <a:pt x="2757" y="521"/>
                  </a:lnTo>
                  <a:lnTo>
                    <a:pt x="2738" y="513"/>
                  </a:lnTo>
                  <a:lnTo>
                    <a:pt x="2704" y="527"/>
                  </a:lnTo>
                  <a:lnTo>
                    <a:pt x="2693" y="527"/>
                  </a:lnTo>
                  <a:lnTo>
                    <a:pt x="2653" y="519"/>
                  </a:lnTo>
                  <a:lnTo>
                    <a:pt x="2645" y="516"/>
                  </a:lnTo>
                  <a:lnTo>
                    <a:pt x="2645" y="505"/>
                  </a:lnTo>
                  <a:lnTo>
                    <a:pt x="2650" y="492"/>
                  </a:lnTo>
                  <a:lnTo>
                    <a:pt x="2674" y="449"/>
                  </a:lnTo>
                  <a:lnTo>
                    <a:pt x="2677" y="438"/>
                  </a:lnTo>
                  <a:lnTo>
                    <a:pt x="2680" y="404"/>
                  </a:lnTo>
                  <a:lnTo>
                    <a:pt x="2680" y="398"/>
                  </a:lnTo>
                  <a:lnTo>
                    <a:pt x="2674" y="393"/>
                  </a:lnTo>
                  <a:lnTo>
                    <a:pt x="2661" y="385"/>
                  </a:lnTo>
                  <a:lnTo>
                    <a:pt x="2658" y="380"/>
                  </a:lnTo>
                  <a:lnTo>
                    <a:pt x="2656" y="369"/>
                  </a:lnTo>
                  <a:lnTo>
                    <a:pt x="2656" y="331"/>
                  </a:lnTo>
                  <a:lnTo>
                    <a:pt x="2656" y="331"/>
                  </a:lnTo>
                  <a:lnTo>
                    <a:pt x="2648" y="302"/>
                  </a:lnTo>
                  <a:lnTo>
                    <a:pt x="2648" y="286"/>
                  </a:lnTo>
                  <a:lnTo>
                    <a:pt x="2656" y="278"/>
                  </a:lnTo>
                  <a:lnTo>
                    <a:pt x="2664" y="267"/>
                  </a:lnTo>
                  <a:lnTo>
                    <a:pt x="2666" y="243"/>
                  </a:lnTo>
                  <a:lnTo>
                    <a:pt x="2685" y="227"/>
                  </a:lnTo>
                  <a:lnTo>
                    <a:pt x="2682" y="214"/>
                  </a:lnTo>
                  <a:lnTo>
                    <a:pt x="2674" y="192"/>
                  </a:lnTo>
                  <a:lnTo>
                    <a:pt x="2674" y="192"/>
                  </a:lnTo>
                  <a:lnTo>
                    <a:pt x="2666" y="195"/>
                  </a:lnTo>
                  <a:lnTo>
                    <a:pt x="2642" y="195"/>
                  </a:lnTo>
                  <a:lnTo>
                    <a:pt x="2592" y="182"/>
                  </a:lnTo>
                  <a:lnTo>
                    <a:pt x="2578" y="192"/>
                  </a:lnTo>
                  <a:lnTo>
                    <a:pt x="2509" y="222"/>
                  </a:lnTo>
                  <a:lnTo>
                    <a:pt x="2466" y="246"/>
                  </a:lnTo>
                  <a:lnTo>
                    <a:pt x="2447" y="251"/>
                  </a:lnTo>
                  <a:lnTo>
                    <a:pt x="2429" y="257"/>
                  </a:lnTo>
                  <a:lnTo>
                    <a:pt x="2295" y="262"/>
                  </a:lnTo>
                  <a:lnTo>
                    <a:pt x="2282" y="259"/>
                  </a:lnTo>
                  <a:lnTo>
                    <a:pt x="2268" y="257"/>
                  </a:lnTo>
                  <a:lnTo>
                    <a:pt x="2260" y="246"/>
                  </a:lnTo>
                  <a:lnTo>
                    <a:pt x="2255" y="232"/>
                  </a:lnTo>
                  <a:lnTo>
                    <a:pt x="2177" y="8"/>
                  </a:lnTo>
                  <a:lnTo>
                    <a:pt x="2172" y="0"/>
                  </a:lnTo>
                  <a:lnTo>
                    <a:pt x="2172" y="0"/>
                  </a:lnTo>
                  <a:lnTo>
                    <a:pt x="2169" y="0"/>
                  </a:lnTo>
                  <a:lnTo>
                    <a:pt x="2167" y="2"/>
                  </a:lnTo>
                  <a:lnTo>
                    <a:pt x="2164" y="2"/>
                  </a:lnTo>
                  <a:lnTo>
                    <a:pt x="2164" y="2"/>
                  </a:lnTo>
                  <a:lnTo>
                    <a:pt x="2148" y="8"/>
                  </a:lnTo>
                  <a:lnTo>
                    <a:pt x="2135" y="16"/>
                  </a:lnTo>
                  <a:lnTo>
                    <a:pt x="2116" y="34"/>
                  </a:lnTo>
                  <a:lnTo>
                    <a:pt x="2084" y="56"/>
                  </a:lnTo>
                  <a:lnTo>
                    <a:pt x="2017" y="99"/>
                  </a:lnTo>
                  <a:lnTo>
                    <a:pt x="2025" y="109"/>
                  </a:lnTo>
                  <a:lnTo>
                    <a:pt x="2022" y="117"/>
                  </a:lnTo>
                  <a:lnTo>
                    <a:pt x="2012" y="123"/>
                  </a:lnTo>
                  <a:lnTo>
                    <a:pt x="2004" y="125"/>
                  </a:lnTo>
                  <a:lnTo>
                    <a:pt x="2001" y="125"/>
                  </a:lnTo>
                  <a:lnTo>
                    <a:pt x="1982" y="115"/>
                  </a:lnTo>
                  <a:lnTo>
                    <a:pt x="1980" y="120"/>
                  </a:lnTo>
                  <a:lnTo>
                    <a:pt x="1977" y="125"/>
                  </a:lnTo>
                  <a:lnTo>
                    <a:pt x="1972" y="131"/>
                  </a:lnTo>
                  <a:lnTo>
                    <a:pt x="1948" y="147"/>
                  </a:lnTo>
                  <a:lnTo>
                    <a:pt x="1942" y="155"/>
                  </a:lnTo>
                  <a:lnTo>
                    <a:pt x="1940" y="166"/>
                  </a:lnTo>
                  <a:lnTo>
                    <a:pt x="1945" y="171"/>
                  </a:lnTo>
                  <a:lnTo>
                    <a:pt x="1950" y="174"/>
                  </a:lnTo>
                  <a:lnTo>
                    <a:pt x="1948" y="179"/>
                  </a:lnTo>
                  <a:lnTo>
                    <a:pt x="1950" y="187"/>
                  </a:lnTo>
                  <a:lnTo>
                    <a:pt x="1950" y="198"/>
                  </a:lnTo>
                  <a:lnTo>
                    <a:pt x="1953" y="203"/>
                  </a:lnTo>
                  <a:lnTo>
                    <a:pt x="1958" y="208"/>
                  </a:lnTo>
                  <a:lnTo>
                    <a:pt x="1958" y="211"/>
                  </a:lnTo>
                  <a:lnTo>
                    <a:pt x="1948" y="216"/>
                  </a:lnTo>
                  <a:lnTo>
                    <a:pt x="1945" y="227"/>
                  </a:lnTo>
                  <a:lnTo>
                    <a:pt x="1942" y="238"/>
                  </a:lnTo>
                  <a:lnTo>
                    <a:pt x="1937" y="240"/>
                  </a:lnTo>
                  <a:lnTo>
                    <a:pt x="1926" y="243"/>
                  </a:lnTo>
                  <a:lnTo>
                    <a:pt x="1924" y="249"/>
                  </a:lnTo>
                  <a:lnTo>
                    <a:pt x="1926" y="254"/>
                  </a:lnTo>
                  <a:lnTo>
                    <a:pt x="1937" y="259"/>
                  </a:lnTo>
                  <a:lnTo>
                    <a:pt x="1916" y="307"/>
                  </a:lnTo>
                  <a:lnTo>
                    <a:pt x="1910" y="310"/>
                  </a:lnTo>
                  <a:lnTo>
                    <a:pt x="1905" y="318"/>
                  </a:lnTo>
                  <a:lnTo>
                    <a:pt x="1902" y="321"/>
                  </a:lnTo>
                  <a:lnTo>
                    <a:pt x="1897" y="321"/>
                  </a:lnTo>
                  <a:lnTo>
                    <a:pt x="1883" y="318"/>
                  </a:lnTo>
                  <a:lnTo>
                    <a:pt x="1878" y="315"/>
                  </a:lnTo>
                  <a:lnTo>
                    <a:pt x="1886" y="323"/>
                  </a:lnTo>
                  <a:lnTo>
                    <a:pt x="1891" y="326"/>
                  </a:lnTo>
                  <a:lnTo>
                    <a:pt x="1875" y="329"/>
                  </a:lnTo>
                  <a:lnTo>
                    <a:pt x="1859" y="318"/>
                  </a:lnTo>
                  <a:lnTo>
                    <a:pt x="1849" y="299"/>
                  </a:lnTo>
                  <a:lnTo>
                    <a:pt x="1843" y="278"/>
                  </a:lnTo>
                  <a:lnTo>
                    <a:pt x="1838" y="278"/>
                  </a:lnTo>
                  <a:lnTo>
                    <a:pt x="1830" y="289"/>
                  </a:lnTo>
                  <a:lnTo>
                    <a:pt x="1827" y="297"/>
                  </a:lnTo>
                  <a:lnTo>
                    <a:pt x="1830" y="302"/>
                  </a:lnTo>
                  <a:lnTo>
                    <a:pt x="1825" y="299"/>
                  </a:lnTo>
                  <a:lnTo>
                    <a:pt x="1822" y="294"/>
                  </a:lnTo>
                  <a:lnTo>
                    <a:pt x="1822" y="289"/>
                  </a:lnTo>
                  <a:lnTo>
                    <a:pt x="1814" y="297"/>
                  </a:lnTo>
                  <a:lnTo>
                    <a:pt x="1806" y="302"/>
                  </a:lnTo>
                  <a:lnTo>
                    <a:pt x="1801" y="302"/>
                  </a:lnTo>
                  <a:lnTo>
                    <a:pt x="1801" y="307"/>
                  </a:lnTo>
                  <a:lnTo>
                    <a:pt x="1814" y="310"/>
                  </a:lnTo>
                  <a:lnTo>
                    <a:pt x="1851" y="337"/>
                  </a:lnTo>
                  <a:lnTo>
                    <a:pt x="1867" y="339"/>
                  </a:lnTo>
                  <a:lnTo>
                    <a:pt x="1886" y="339"/>
                  </a:lnTo>
                  <a:lnTo>
                    <a:pt x="1897" y="345"/>
                  </a:lnTo>
                  <a:lnTo>
                    <a:pt x="1900" y="364"/>
                  </a:lnTo>
                  <a:lnTo>
                    <a:pt x="1894" y="364"/>
                  </a:lnTo>
                  <a:lnTo>
                    <a:pt x="1889" y="358"/>
                  </a:lnTo>
                  <a:lnTo>
                    <a:pt x="1881" y="353"/>
                  </a:lnTo>
                  <a:lnTo>
                    <a:pt x="1870" y="350"/>
                  </a:lnTo>
                  <a:lnTo>
                    <a:pt x="1859" y="345"/>
                  </a:lnTo>
                  <a:lnTo>
                    <a:pt x="1862" y="353"/>
                  </a:lnTo>
                  <a:lnTo>
                    <a:pt x="1873" y="366"/>
                  </a:lnTo>
                  <a:lnTo>
                    <a:pt x="1878" y="374"/>
                  </a:lnTo>
                  <a:lnTo>
                    <a:pt x="1867" y="372"/>
                  </a:lnTo>
                  <a:lnTo>
                    <a:pt x="1851" y="366"/>
                  </a:lnTo>
                  <a:lnTo>
                    <a:pt x="1843" y="364"/>
                  </a:lnTo>
                  <a:lnTo>
                    <a:pt x="1843" y="369"/>
                  </a:lnTo>
                  <a:lnTo>
                    <a:pt x="1846" y="372"/>
                  </a:lnTo>
                  <a:lnTo>
                    <a:pt x="1851" y="374"/>
                  </a:lnTo>
                  <a:lnTo>
                    <a:pt x="1841" y="380"/>
                  </a:lnTo>
                  <a:lnTo>
                    <a:pt x="1838" y="388"/>
                  </a:lnTo>
                  <a:lnTo>
                    <a:pt x="1843" y="406"/>
                  </a:lnTo>
                  <a:lnTo>
                    <a:pt x="1817" y="455"/>
                  </a:lnTo>
                  <a:lnTo>
                    <a:pt x="1806" y="473"/>
                  </a:lnTo>
                  <a:lnTo>
                    <a:pt x="1782" y="489"/>
                  </a:lnTo>
                  <a:lnTo>
                    <a:pt x="1777" y="497"/>
                  </a:lnTo>
                  <a:lnTo>
                    <a:pt x="1753" y="487"/>
                  </a:lnTo>
                  <a:lnTo>
                    <a:pt x="1739" y="487"/>
                  </a:lnTo>
                  <a:lnTo>
                    <a:pt x="1734" y="495"/>
                  </a:lnTo>
                  <a:lnTo>
                    <a:pt x="1729" y="497"/>
                  </a:lnTo>
                  <a:lnTo>
                    <a:pt x="1696" y="521"/>
                  </a:lnTo>
                  <a:lnTo>
                    <a:pt x="1654" y="535"/>
                  </a:lnTo>
                  <a:lnTo>
                    <a:pt x="1648" y="537"/>
                  </a:lnTo>
                  <a:lnTo>
                    <a:pt x="1643" y="548"/>
                  </a:lnTo>
                  <a:lnTo>
                    <a:pt x="1632" y="559"/>
                  </a:lnTo>
                  <a:lnTo>
                    <a:pt x="1622" y="570"/>
                  </a:lnTo>
                  <a:lnTo>
                    <a:pt x="1614" y="575"/>
                  </a:lnTo>
                  <a:lnTo>
                    <a:pt x="1606" y="578"/>
                  </a:lnTo>
                  <a:lnTo>
                    <a:pt x="1587" y="580"/>
                  </a:lnTo>
                  <a:lnTo>
                    <a:pt x="1571" y="588"/>
                  </a:lnTo>
                  <a:lnTo>
                    <a:pt x="1558" y="588"/>
                  </a:lnTo>
                  <a:lnTo>
                    <a:pt x="1544" y="596"/>
                  </a:lnTo>
                  <a:lnTo>
                    <a:pt x="1504" y="602"/>
                  </a:lnTo>
                  <a:lnTo>
                    <a:pt x="1467" y="623"/>
                  </a:lnTo>
                  <a:lnTo>
                    <a:pt x="1459" y="628"/>
                  </a:lnTo>
                  <a:lnTo>
                    <a:pt x="1443" y="631"/>
                  </a:lnTo>
                  <a:lnTo>
                    <a:pt x="1365" y="631"/>
                  </a:lnTo>
                  <a:lnTo>
                    <a:pt x="1360" y="628"/>
                  </a:lnTo>
                  <a:lnTo>
                    <a:pt x="1354" y="626"/>
                  </a:lnTo>
                  <a:lnTo>
                    <a:pt x="1349" y="626"/>
                  </a:lnTo>
                  <a:lnTo>
                    <a:pt x="1344" y="628"/>
                  </a:lnTo>
                  <a:lnTo>
                    <a:pt x="1338" y="631"/>
                  </a:lnTo>
                  <a:lnTo>
                    <a:pt x="1320" y="642"/>
                  </a:lnTo>
                  <a:lnTo>
                    <a:pt x="1314" y="639"/>
                  </a:lnTo>
                  <a:lnTo>
                    <a:pt x="1309" y="636"/>
                  </a:lnTo>
                  <a:lnTo>
                    <a:pt x="1301" y="636"/>
                  </a:lnTo>
                  <a:lnTo>
                    <a:pt x="1290" y="642"/>
                  </a:lnTo>
                  <a:lnTo>
                    <a:pt x="1282" y="642"/>
                  </a:lnTo>
                  <a:lnTo>
                    <a:pt x="1277" y="642"/>
                  </a:lnTo>
                  <a:lnTo>
                    <a:pt x="1272" y="642"/>
                  </a:lnTo>
                  <a:lnTo>
                    <a:pt x="1266" y="636"/>
                  </a:lnTo>
                  <a:lnTo>
                    <a:pt x="1258" y="623"/>
                  </a:lnTo>
                  <a:lnTo>
                    <a:pt x="1256" y="620"/>
                  </a:lnTo>
                  <a:lnTo>
                    <a:pt x="1250" y="620"/>
                  </a:lnTo>
                  <a:lnTo>
                    <a:pt x="1242" y="615"/>
                  </a:lnTo>
                  <a:lnTo>
                    <a:pt x="1232" y="607"/>
                  </a:lnTo>
                  <a:lnTo>
                    <a:pt x="1224" y="612"/>
                  </a:lnTo>
                  <a:lnTo>
                    <a:pt x="1215" y="612"/>
                  </a:lnTo>
                  <a:lnTo>
                    <a:pt x="1207" y="610"/>
                  </a:lnTo>
                  <a:lnTo>
                    <a:pt x="1199" y="604"/>
                  </a:lnTo>
                  <a:lnTo>
                    <a:pt x="1191" y="596"/>
                  </a:lnTo>
                  <a:lnTo>
                    <a:pt x="1186" y="591"/>
                  </a:lnTo>
                  <a:lnTo>
                    <a:pt x="1181" y="591"/>
                  </a:lnTo>
                  <a:lnTo>
                    <a:pt x="1098" y="607"/>
                  </a:lnTo>
                  <a:lnTo>
                    <a:pt x="1063" y="607"/>
                  </a:lnTo>
                  <a:lnTo>
                    <a:pt x="1058" y="602"/>
                  </a:lnTo>
                  <a:lnTo>
                    <a:pt x="1050" y="588"/>
                  </a:lnTo>
                  <a:lnTo>
                    <a:pt x="1039" y="578"/>
                  </a:lnTo>
                  <a:lnTo>
                    <a:pt x="1026" y="564"/>
                  </a:lnTo>
                  <a:lnTo>
                    <a:pt x="1007" y="556"/>
                  </a:lnTo>
                  <a:lnTo>
                    <a:pt x="994" y="559"/>
                  </a:lnTo>
                  <a:lnTo>
                    <a:pt x="996" y="570"/>
                  </a:lnTo>
                  <a:lnTo>
                    <a:pt x="996" y="578"/>
                  </a:lnTo>
                  <a:lnTo>
                    <a:pt x="999" y="583"/>
                  </a:lnTo>
                  <a:lnTo>
                    <a:pt x="1007" y="588"/>
                  </a:lnTo>
                  <a:lnTo>
                    <a:pt x="996" y="591"/>
                  </a:lnTo>
                  <a:lnTo>
                    <a:pt x="986" y="583"/>
                  </a:lnTo>
                  <a:lnTo>
                    <a:pt x="972" y="580"/>
                  </a:lnTo>
                  <a:lnTo>
                    <a:pt x="946" y="591"/>
                  </a:lnTo>
                  <a:lnTo>
                    <a:pt x="935" y="586"/>
                  </a:lnTo>
                  <a:lnTo>
                    <a:pt x="916" y="570"/>
                  </a:lnTo>
                  <a:lnTo>
                    <a:pt x="914" y="567"/>
                  </a:lnTo>
                  <a:lnTo>
                    <a:pt x="914" y="564"/>
                  </a:lnTo>
                  <a:lnTo>
                    <a:pt x="911" y="562"/>
                  </a:lnTo>
                  <a:lnTo>
                    <a:pt x="908" y="559"/>
                  </a:lnTo>
                  <a:lnTo>
                    <a:pt x="903" y="559"/>
                  </a:lnTo>
                  <a:lnTo>
                    <a:pt x="903" y="562"/>
                  </a:lnTo>
                  <a:lnTo>
                    <a:pt x="903" y="567"/>
                  </a:lnTo>
                  <a:lnTo>
                    <a:pt x="898" y="570"/>
                  </a:lnTo>
                  <a:lnTo>
                    <a:pt x="876" y="578"/>
                  </a:lnTo>
                  <a:lnTo>
                    <a:pt x="871" y="580"/>
                  </a:lnTo>
                  <a:lnTo>
                    <a:pt x="817" y="575"/>
                  </a:lnTo>
                  <a:lnTo>
                    <a:pt x="812" y="572"/>
                  </a:lnTo>
                  <a:lnTo>
                    <a:pt x="807" y="572"/>
                  </a:lnTo>
                  <a:lnTo>
                    <a:pt x="801" y="570"/>
                  </a:lnTo>
                  <a:lnTo>
                    <a:pt x="796" y="570"/>
                  </a:lnTo>
                  <a:lnTo>
                    <a:pt x="788" y="572"/>
                  </a:lnTo>
                  <a:lnTo>
                    <a:pt x="775" y="578"/>
                  </a:lnTo>
                  <a:lnTo>
                    <a:pt x="767" y="580"/>
                  </a:lnTo>
                  <a:lnTo>
                    <a:pt x="753" y="578"/>
                  </a:lnTo>
                  <a:lnTo>
                    <a:pt x="727" y="570"/>
                  </a:lnTo>
                  <a:lnTo>
                    <a:pt x="713" y="570"/>
                  </a:lnTo>
                  <a:lnTo>
                    <a:pt x="708" y="572"/>
                  </a:lnTo>
                  <a:lnTo>
                    <a:pt x="705" y="575"/>
                  </a:lnTo>
                  <a:lnTo>
                    <a:pt x="702" y="578"/>
                  </a:lnTo>
                  <a:lnTo>
                    <a:pt x="694" y="575"/>
                  </a:lnTo>
                  <a:lnTo>
                    <a:pt x="673" y="543"/>
                  </a:lnTo>
                  <a:lnTo>
                    <a:pt x="662" y="532"/>
                  </a:lnTo>
                  <a:lnTo>
                    <a:pt x="652" y="529"/>
                  </a:lnTo>
                  <a:lnTo>
                    <a:pt x="638" y="537"/>
                  </a:lnTo>
                  <a:lnTo>
                    <a:pt x="636" y="545"/>
                  </a:lnTo>
                  <a:lnTo>
                    <a:pt x="636" y="556"/>
                  </a:lnTo>
                  <a:lnTo>
                    <a:pt x="636" y="570"/>
                  </a:lnTo>
                  <a:lnTo>
                    <a:pt x="628" y="575"/>
                  </a:lnTo>
                  <a:lnTo>
                    <a:pt x="620" y="578"/>
                  </a:lnTo>
                  <a:lnTo>
                    <a:pt x="609" y="583"/>
                  </a:lnTo>
                  <a:lnTo>
                    <a:pt x="598" y="591"/>
                  </a:lnTo>
                  <a:lnTo>
                    <a:pt x="588" y="599"/>
                  </a:lnTo>
                  <a:lnTo>
                    <a:pt x="580" y="607"/>
                  </a:lnTo>
                  <a:lnTo>
                    <a:pt x="561" y="615"/>
                  </a:lnTo>
                  <a:lnTo>
                    <a:pt x="556" y="623"/>
                  </a:lnTo>
                  <a:lnTo>
                    <a:pt x="553" y="631"/>
                  </a:lnTo>
                  <a:lnTo>
                    <a:pt x="542" y="639"/>
                  </a:lnTo>
                  <a:lnTo>
                    <a:pt x="529" y="644"/>
                  </a:lnTo>
                  <a:lnTo>
                    <a:pt x="521" y="644"/>
                  </a:lnTo>
                  <a:lnTo>
                    <a:pt x="510" y="647"/>
                  </a:lnTo>
                  <a:lnTo>
                    <a:pt x="502" y="655"/>
                  </a:lnTo>
                  <a:lnTo>
                    <a:pt x="494" y="663"/>
                  </a:lnTo>
                  <a:lnTo>
                    <a:pt x="486" y="669"/>
                  </a:lnTo>
                  <a:lnTo>
                    <a:pt x="478" y="671"/>
                  </a:lnTo>
                  <a:lnTo>
                    <a:pt x="459" y="671"/>
                  </a:lnTo>
                  <a:lnTo>
                    <a:pt x="449" y="674"/>
                  </a:lnTo>
                  <a:lnTo>
                    <a:pt x="425" y="690"/>
                  </a:lnTo>
                  <a:lnTo>
                    <a:pt x="414" y="693"/>
                  </a:lnTo>
                  <a:lnTo>
                    <a:pt x="403" y="693"/>
                  </a:lnTo>
                  <a:lnTo>
                    <a:pt x="390" y="693"/>
                  </a:lnTo>
                  <a:lnTo>
                    <a:pt x="379" y="693"/>
                  </a:lnTo>
                  <a:lnTo>
                    <a:pt x="371" y="698"/>
                  </a:lnTo>
                  <a:lnTo>
                    <a:pt x="363" y="695"/>
                  </a:lnTo>
                  <a:lnTo>
                    <a:pt x="358" y="698"/>
                  </a:lnTo>
                  <a:lnTo>
                    <a:pt x="347" y="695"/>
                  </a:lnTo>
                  <a:lnTo>
                    <a:pt x="320" y="701"/>
                  </a:lnTo>
                  <a:lnTo>
                    <a:pt x="315" y="701"/>
                  </a:lnTo>
                  <a:lnTo>
                    <a:pt x="294" y="690"/>
                  </a:lnTo>
                  <a:lnTo>
                    <a:pt x="286" y="682"/>
                  </a:lnTo>
                  <a:lnTo>
                    <a:pt x="283" y="682"/>
                  </a:lnTo>
                  <a:lnTo>
                    <a:pt x="278" y="682"/>
                  </a:lnTo>
                  <a:lnTo>
                    <a:pt x="243" y="682"/>
                  </a:lnTo>
                  <a:lnTo>
                    <a:pt x="230" y="682"/>
                  </a:lnTo>
                  <a:lnTo>
                    <a:pt x="230" y="690"/>
                  </a:lnTo>
                  <a:lnTo>
                    <a:pt x="232" y="695"/>
                  </a:lnTo>
                  <a:lnTo>
                    <a:pt x="232" y="698"/>
                  </a:lnTo>
                  <a:lnTo>
                    <a:pt x="227" y="698"/>
                  </a:lnTo>
                  <a:lnTo>
                    <a:pt x="222" y="695"/>
                  </a:lnTo>
                  <a:lnTo>
                    <a:pt x="211" y="685"/>
                  </a:lnTo>
                  <a:lnTo>
                    <a:pt x="206" y="682"/>
                  </a:lnTo>
                  <a:lnTo>
                    <a:pt x="197" y="679"/>
                  </a:lnTo>
                  <a:lnTo>
                    <a:pt x="165" y="679"/>
                  </a:lnTo>
                  <a:lnTo>
                    <a:pt x="152" y="674"/>
                  </a:lnTo>
                  <a:lnTo>
                    <a:pt x="144" y="663"/>
                  </a:lnTo>
                  <a:lnTo>
                    <a:pt x="144" y="655"/>
                  </a:lnTo>
                  <a:lnTo>
                    <a:pt x="139" y="642"/>
                  </a:lnTo>
                  <a:lnTo>
                    <a:pt x="136" y="634"/>
                  </a:lnTo>
                  <a:lnTo>
                    <a:pt x="136" y="610"/>
                  </a:lnTo>
                  <a:lnTo>
                    <a:pt x="136" y="602"/>
                  </a:lnTo>
                  <a:lnTo>
                    <a:pt x="128" y="570"/>
                  </a:lnTo>
                  <a:lnTo>
                    <a:pt x="128" y="554"/>
                  </a:lnTo>
                  <a:lnTo>
                    <a:pt x="133" y="508"/>
                  </a:lnTo>
                  <a:lnTo>
                    <a:pt x="133" y="492"/>
                  </a:lnTo>
                  <a:lnTo>
                    <a:pt x="120" y="473"/>
                  </a:lnTo>
                  <a:lnTo>
                    <a:pt x="107" y="481"/>
                  </a:lnTo>
                  <a:lnTo>
                    <a:pt x="96" y="511"/>
                  </a:lnTo>
                  <a:lnTo>
                    <a:pt x="99" y="513"/>
                  </a:lnTo>
                  <a:lnTo>
                    <a:pt x="96" y="516"/>
                  </a:lnTo>
                  <a:lnTo>
                    <a:pt x="93" y="519"/>
                  </a:lnTo>
                  <a:lnTo>
                    <a:pt x="88" y="521"/>
                  </a:lnTo>
                  <a:lnTo>
                    <a:pt x="83" y="521"/>
                  </a:lnTo>
                  <a:lnTo>
                    <a:pt x="80" y="519"/>
                  </a:lnTo>
                  <a:lnTo>
                    <a:pt x="75" y="511"/>
                  </a:lnTo>
                  <a:lnTo>
                    <a:pt x="69" y="489"/>
                  </a:lnTo>
                  <a:lnTo>
                    <a:pt x="64" y="481"/>
                  </a:lnTo>
                  <a:lnTo>
                    <a:pt x="59" y="513"/>
                  </a:lnTo>
                  <a:lnTo>
                    <a:pt x="51" y="524"/>
                  </a:lnTo>
                  <a:lnTo>
                    <a:pt x="40" y="516"/>
                  </a:lnTo>
                  <a:lnTo>
                    <a:pt x="37" y="492"/>
                  </a:lnTo>
                  <a:lnTo>
                    <a:pt x="37" y="452"/>
                  </a:lnTo>
                  <a:lnTo>
                    <a:pt x="35" y="438"/>
                  </a:lnTo>
                  <a:lnTo>
                    <a:pt x="21" y="420"/>
                  </a:lnTo>
                  <a:lnTo>
                    <a:pt x="16" y="406"/>
                  </a:lnTo>
                  <a:lnTo>
                    <a:pt x="2" y="422"/>
                  </a:lnTo>
                  <a:lnTo>
                    <a:pt x="13" y="446"/>
                  </a:lnTo>
                  <a:lnTo>
                    <a:pt x="13" y="479"/>
                  </a:lnTo>
                  <a:lnTo>
                    <a:pt x="0" y="497"/>
                  </a:lnTo>
                  <a:lnTo>
                    <a:pt x="2" y="524"/>
                  </a:lnTo>
                  <a:lnTo>
                    <a:pt x="2" y="543"/>
                  </a:lnTo>
                  <a:lnTo>
                    <a:pt x="2" y="586"/>
                  </a:lnTo>
                  <a:lnTo>
                    <a:pt x="5" y="604"/>
                  </a:lnTo>
                  <a:lnTo>
                    <a:pt x="16" y="620"/>
                  </a:lnTo>
                  <a:lnTo>
                    <a:pt x="51" y="669"/>
                  </a:lnTo>
                  <a:lnTo>
                    <a:pt x="83" y="711"/>
                  </a:lnTo>
                  <a:lnTo>
                    <a:pt x="117" y="754"/>
                  </a:lnTo>
                  <a:lnTo>
                    <a:pt x="149" y="797"/>
                  </a:lnTo>
                  <a:lnTo>
                    <a:pt x="181" y="840"/>
                  </a:lnTo>
                  <a:lnTo>
                    <a:pt x="216" y="883"/>
                  </a:lnTo>
                  <a:lnTo>
                    <a:pt x="248" y="925"/>
                  </a:lnTo>
                  <a:lnTo>
                    <a:pt x="280" y="968"/>
                  </a:lnTo>
                  <a:lnTo>
                    <a:pt x="315" y="1011"/>
                  </a:lnTo>
                  <a:lnTo>
                    <a:pt x="347" y="1054"/>
                  </a:lnTo>
                  <a:lnTo>
                    <a:pt x="379" y="1097"/>
                  </a:lnTo>
                  <a:lnTo>
                    <a:pt x="414" y="1139"/>
                  </a:lnTo>
                  <a:lnTo>
                    <a:pt x="446" y="1182"/>
                  </a:lnTo>
                  <a:lnTo>
                    <a:pt x="478" y="1225"/>
                  </a:lnTo>
                  <a:lnTo>
                    <a:pt x="513" y="1268"/>
                  </a:lnTo>
                  <a:lnTo>
                    <a:pt x="545" y="1311"/>
                  </a:lnTo>
                  <a:lnTo>
                    <a:pt x="577" y="1354"/>
                  </a:lnTo>
                  <a:lnTo>
                    <a:pt x="612" y="1396"/>
                  </a:lnTo>
                  <a:lnTo>
                    <a:pt x="625" y="1407"/>
                  </a:lnTo>
                  <a:lnTo>
                    <a:pt x="641" y="1412"/>
                  </a:lnTo>
                  <a:lnTo>
                    <a:pt x="743" y="1426"/>
                  </a:lnTo>
                  <a:lnTo>
                    <a:pt x="831" y="1436"/>
                  </a:lnTo>
                  <a:lnTo>
                    <a:pt x="916" y="1450"/>
                  </a:lnTo>
                  <a:lnTo>
                    <a:pt x="1004" y="1461"/>
                  </a:lnTo>
                  <a:lnTo>
                    <a:pt x="1093" y="1474"/>
                  </a:lnTo>
                  <a:lnTo>
                    <a:pt x="1181" y="1485"/>
                  </a:lnTo>
                  <a:lnTo>
                    <a:pt x="1269" y="1495"/>
                  </a:lnTo>
                  <a:lnTo>
                    <a:pt x="1357" y="1509"/>
                  </a:lnTo>
                  <a:lnTo>
                    <a:pt x="1445" y="1519"/>
                  </a:lnTo>
                  <a:lnTo>
                    <a:pt x="1533" y="1530"/>
                  </a:lnTo>
                  <a:lnTo>
                    <a:pt x="1622" y="1543"/>
                  </a:lnTo>
                  <a:lnTo>
                    <a:pt x="1710" y="1554"/>
                  </a:lnTo>
                  <a:lnTo>
                    <a:pt x="1795" y="1568"/>
                  </a:lnTo>
                  <a:lnTo>
                    <a:pt x="1883" y="1578"/>
                  </a:lnTo>
                  <a:lnTo>
                    <a:pt x="1972" y="1589"/>
                  </a:lnTo>
                  <a:lnTo>
                    <a:pt x="2060" y="1602"/>
                  </a:lnTo>
                  <a:lnTo>
                    <a:pt x="2148" y="1613"/>
                  </a:lnTo>
                  <a:lnTo>
                    <a:pt x="2233" y="1624"/>
                  </a:lnTo>
                  <a:lnTo>
                    <a:pt x="2244" y="1624"/>
                  </a:lnTo>
                  <a:lnTo>
                    <a:pt x="2287" y="1568"/>
                  </a:lnTo>
                  <a:lnTo>
                    <a:pt x="2292" y="1469"/>
                  </a:lnTo>
                  <a:lnTo>
                    <a:pt x="2290" y="1367"/>
                  </a:lnTo>
                  <a:lnTo>
                    <a:pt x="2290" y="1367"/>
                  </a:lnTo>
                  <a:lnTo>
                    <a:pt x="2290" y="1348"/>
                  </a:lnTo>
                  <a:lnTo>
                    <a:pt x="2311" y="1281"/>
                  </a:lnTo>
                  <a:lnTo>
                    <a:pt x="2370" y="1174"/>
                  </a:lnTo>
                  <a:lnTo>
                    <a:pt x="2386" y="1134"/>
                  </a:lnTo>
                  <a:lnTo>
                    <a:pt x="2399" y="1065"/>
                  </a:lnTo>
                  <a:lnTo>
                    <a:pt x="2405" y="1040"/>
                  </a:lnTo>
                  <a:lnTo>
                    <a:pt x="2418" y="1024"/>
                  </a:lnTo>
                  <a:lnTo>
                    <a:pt x="2418" y="1024"/>
                  </a:lnTo>
                  <a:lnTo>
                    <a:pt x="2439" y="998"/>
                  </a:lnTo>
                  <a:lnTo>
                    <a:pt x="2450" y="984"/>
                  </a:lnTo>
                  <a:lnTo>
                    <a:pt x="2471" y="899"/>
                  </a:lnTo>
                  <a:lnTo>
                    <a:pt x="2477" y="888"/>
                  </a:lnTo>
                  <a:lnTo>
                    <a:pt x="2506" y="842"/>
                  </a:lnTo>
                  <a:lnTo>
                    <a:pt x="2509" y="834"/>
                  </a:lnTo>
                  <a:lnTo>
                    <a:pt x="2506" y="781"/>
                  </a:lnTo>
                  <a:lnTo>
                    <a:pt x="2503" y="762"/>
                  </a:lnTo>
                  <a:lnTo>
                    <a:pt x="2493" y="746"/>
                  </a:lnTo>
                  <a:lnTo>
                    <a:pt x="2471" y="733"/>
                  </a:lnTo>
                  <a:lnTo>
                    <a:pt x="2461" y="722"/>
                  </a:lnTo>
                  <a:lnTo>
                    <a:pt x="2453" y="711"/>
                  </a:lnTo>
                  <a:lnTo>
                    <a:pt x="2455" y="701"/>
                  </a:lnTo>
                  <a:lnTo>
                    <a:pt x="2485" y="695"/>
                  </a:lnTo>
                  <a:lnTo>
                    <a:pt x="2511" y="685"/>
                  </a:lnTo>
                  <a:lnTo>
                    <a:pt x="2522" y="679"/>
                  </a:lnTo>
                  <a:lnTo>
                    <a:pt x="2541" y="669"/>
                  </a:lnTo>
                  <a:lnTo>
                    <a:pt x="2559" y="661"/>
                  </a:lnTo>
                  <a:lnTo>
                    <a:pt x="2576" y="658"/>
                  </a:lnTo>
                  <a:lnTo>
                    <a:pt x="2597" y="658"/>
                  </a:lnTo>
                  <a:lnTo>
                    <a:pt x="2618" y="661"/>
                  </a:lnTo>
                  <a:lnTo>
                    <a:pt x="2629" y="661"/>
                  </a:lnTo>
                  <a:lnTo>
                    <a:pt x="2637" y="658"/>
                  </a:lnTo>
                  <a:lnTo>
                    <a:pt x="2650" y="655"/>
                  </a:lnTo>
                  <a:lnTo>
                    <a:pt x="2666" y="669"/>
                  </a:lnTo>
                  <a:lnTo>
                    <a:pt x="2677" y="669"/>
                  </a:lnTo>
                  <a:lnTo>
                    <a:pt x="2752" y="639"/>
                  </a:lnTo>
                  <a:lnTo>
                    <a:pt x="2792" y="628"/>
                  </a:lnTo>
                  <a:lnTo>
                    <a:pt x="2797" y="618"/>
                  </a:lnTo>
                  <a:lnTo>
                    <a:pt x="2776" y="575"/>
                  </a:lnTo>
                  <a:close/>
                </a:path>
              </a:pathLst>
            </a:custGeom>
            <a:solidFill>
              <a:srgbClr val="00667A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B506AA70-32A0-2593-CC18-40E62E0A4A61}"/>
              </a:ext>
            </a:extLst>
          </p:cNvPr>
          <p:cNvSpPr/>
          <p:nvPr/>
        </p:nvSpPr>
        <p:spPr>
          <a:xfrm rot="18900000">
            <a:off x="605909" y="4682819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7D8FAECA-F2F3-6534-738D-65D386F3F1B2}"/>
              </a:ext>
            </a:extLst>
          </p:cNvPr>
          <p:cNvSpPr/>
          <p:nvPr/>
        </p:nvSpPr>
        <p:spPr>
          <a:xfrm rot="18900000">
            <a:off x="605909" y="5197165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: Rounded Corners 9">
            <a:extLst>
              <a:ext uri="{FF2B5EF4-FFF2-40B4-BE49-F238E27FC236}">
                <a16:creationId xmlns:a16="http://schemas.microsoft.com/office/drawing/2014/main" id="{4B964A61-4A13-13C0-D3E3-B41F694C7250}"/>
              </a:ext>
            </a:extLst>
          </p:cNvPr>
          <p:cNvSpPr/>
          <p:nvPr/>
        </p:nvSpPr>
        <p:spPr>
          <a:xfrm rot="18900000">
            <a:off x="610593" y="5711511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575756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31ADEBFA-25C3-D59F-1781-2E8733E6823A}"/>
              </a:ext>
            </a:extLst>
          </p:cNvPr>
          <p:cNvSpPr/>
          <p:nvPr/>
        </p:nvSpPr>
        <p:spPr>
          <a:xfrm rot="18900000">
            <a:off x="610593" y="6225857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BDED1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87CB4912-9600-9DCF-AA58-EEB0208E4FCC}"/>
              </a:ext>
            </a:extLst>
          </p:cNvPr>
          <p:cNvSpPr/>
          <p:nvPr/>
        </p:nvSpPr>
        <p:spPr>
          <a:xfrm rot="18900000">
            <a:off x="6434466" y="5153063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92D050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E41C6456-FBD8-729F-1D82-6AE9A92FA8E2}"/>
              </a:ext>
            </a:extLst>
          </p:cNvPr>
          <p:cNvSpPr/>
          <p:nvPr/>
        </p:nvSpPr>
        <p:spPr>
          <a:xfrm rot="18900000">
            <a:off x="6434465" y="5667410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bg1">
              <a:lumMod val="65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: Rounded Corners 9">
            <a:extLst>
              <a:ext uri="{FF2B5EF4-FFF2-40B4-BE49-F238E27FC236}">
                <a16:creationId xmlns:a16="http://schemas.microsoft.com/office/drawing/2014/main" id="{A0174FD1-C1CA-246A-ABAF-85C3BD4F3DFC}"/>
              </a:ext>
            </a:extLst>
          </p:cNvPr>
          <p:cNvSpPr/>
          <p:nvPr/>
        </p:nvSpPr>
        <p:spPr>
          <a:xfrm rot="18900000">
            <a:off x="6422890" y="6181758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tx2">
              <a:lumMod val="60000"/>
              <a:lumOff val="40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D3E79A15-93DB-4D1A-9945-27363E00E1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6216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BE219332-A3CA-5477-B476-37D30F5BD3A9}"/>
              </a:ext>
            </a:extLst>
          </p:cNvPr>
          <p:cNvSpPr/>
          <p:nvPr/>
        </p:nvSpPr>
        <p:spPr>
          <a:xfrm>
            <a:off x="0" y="-7143"/>
            <a:ext cx="12192000" cy="4240238"/>
          </a:xfrm>
          <a:prstGeom prst="rect">
            <a:avLst/>
          </a:prstGeom>
          <a:solidFill>
            <a:srgbClr val="B7CFD2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E5E49A07-0554-8D07-A71F-02E2F001D685}"/>
              </a:ext>
            </a:extLst>
          </p:cNvPr>
          <p:cNvSpPr/>
          <p:nvPr/>
        </p:nvSpPr>
        <p:spPr>
          <a:xfrm>
            <a:off x="0" y="2639028"/>
            <a:ext cx="12192000" cy="4240238"/>
          </a:xfrm>
          <a:prstGeom prst="rect">
            <a:avLst/>
          </a:prstGeom>
          <a:solidFill>
            <a:srgbClr val="00667A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75487E18-E9B3-F917-C682-B00398B66685}"/>
              </a:ext>
            </a:extLst>
          </p:cNvPr>
          <p:cNvSpPr txBox="1">
            <a:spLocks/>
          </p:cNvSpPr>
          <p:nvPr/>
        </p:nvSpPr>
        <p:spPr>
          <a:xfrm>
            <a:off x="-118983" y="-614313"/>
            <a:ext cx="11334852" cy="31309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5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433179370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9841644B-45E1-9B63-E7C1-58940CFA11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DED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3" name="صورة 4">
            <a:extLst>
              <a:ext uri="{FF2B5EF4-FFF2-40B4-BE49-F238E27FC236}">
                <a16:creationId xmlns:a16="http://schemas.microsoft.com/office/drawing/2014/main" id="{DB89840E-D262-6949-9C6C-19DF2D9D0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76"/>
            <a:ext cx="4935682" cy="6861276"/>
          </a:xfrm>
          <a:prstGeom prst="rect">
            <a:avLst/>
          </a:prstGeom>
        </p:spPr>
      </p:pic>
      <p:sp>
        <p:nvSpPr>
          <p:cNvPr id="4" name="مربع نص 7">
            <a:extLst>
              <a:ext uri="{FF2B5EF4-FFF2-40B4-BE49-F238E27FC236}">
                <a16:creationId xmlns:a16="http://schemas.microsoft.com/office/drawing/2014/main" id="{8E0E721C-D569-E4E5-289E-EF8A0CCADD96}"/>
              </a:ext>
            </a:extLst>
          </p:cNvPr>
          <p:cNvSpPr txBox="1"/>
          <p:nvPr userDrawn="1"/>
        </p:nvSpPr>
        <p:spPr>
          <a:xfrm>
            <a:off x="5494116" y="2609850"/>
            <a:ext cx="4935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Lorem ipsum dolor sit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</a:t>
            </a:r>
            <a:br>
              <a:rPr lang="ar-SA" altLang="ru-RU" sz="1600" dirty="0">
                <a:solidFill>
                  <a:srgbClr val="575756"/>
                </a:solidFill>
                <a:latin typeface="Helvetica" pitchFamily="2" charset="0"/>
              </a:rPr>
            </a:b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Lorem ipsum dolor sit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Lorem ipsum dolor sit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Lorem ipsum dolor sit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</a:t>
            </a:r>
          </a:p>
          <a:p>
            <a:endParaRPr lang="en-AE" sz="1600" dirty="0">
              <a:solidFill>
                <a:srgbClr val="575756"/>
              </a:solidFill>
              <a:latin typeface="Helvetica" pitchFamily="2" charset="0"/>
            </a:endParaRPr>
          </a:p>
        </p:txBody>
      </p:sp>
      <p:sp>
        <p:nvSpPr>
          <p:cNvPr id="5" name="TextBox 35">
            <a:extLst>
              <a:ext uri="{FF2B5EF4-FFF2-40B4-BE49-F238E27FC236}">
                <a16:creationId xmlns:a16="http://schemas.microsoft.com/office/drawing/2014/main" id="{89597292-3EA5-4D2E-85A3-05C07E850777}"/>
              </a:ext>
            </a:extLst>
          </p:cNvPr>
          <p:cNvSpPr txBox="1"/>
          <p:nvPr userDrawn="1"/>
        </p:nvSpPr>
        <p:spPr>
          <a:xfrm>
            <a:off x="5494116" y="1405416"/>
            <a:ext cx="5524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rgbClr val="F0A959"/>
                </a:solidFill>
                <a:latin typeface="Helvetica" pitchFamily="2" charset="0"/>
              </a:rPr>
              <a:t>Headline here.</a:t>
            </a:r>
            <a:endParaRPr lang="ru-RU" sz="4200" b="1" dirty="0">
              <a:solidFill>
                <a:srgbClr val="F0A959"/>
              </a:solidFill>
              <a:latin typeface="Helvetica" pitchFamily="2" charset="0"/>
            </a:endParaRPr>
          </a:p>
        </p:txBody>
      </p:sp>
      <p:sp>
        <p:nvSpPr>
          <p:cNvPr id="6" name="مربع نص 9">
            <a:extLst>
              <a:ext uri="{FF2B5EF4-FFF2-40B4-BE49-F238E27FC236}">
                <a16:creationId xmlns:a16="http://schemas.microsoft.com/office/drawing/2014/main" id="{07FF8369-2829-9E88-DCE1-A9AE5BB9CB3D}"/>
              </a:ext>
            </a:extLst>
          </p:cNvPr>
          <p:cNvSpPr txBox="1"/>
          <p:nvPr userDrawn="1"/>
        </p:nvSpPr>
        <p:spPr>
          <a:xfrm>
            <a:off x="5497975" y="2078679"/>
            <a:ext cx="316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667A"/>
                </a:solidFill>
                <a:latin typeface="Helvetica" pitchFamily="2" charset="0"/>
              </a:rPr>
              <a:t>Subheadline</a:t>
            </a:r>
            <a:r>
              <a:rPr lang="en-US" sz="2400" b="1" dirty="0">
                <a:solidFill>
                  <a:srgbClr val="00667A"/>
                </a:solidFill>
                <a:latin typeface="Helvetica" pitchFamily="2" charset="0"/>
              </a:rPr>
              <a:t> here.</a:t>
            </a:r>
            <a:endParaRPr lang="en-AE" sz="2400" b="1" dirty="0">
              <a:solidFill>
                <a:srgbClr val="00667A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67146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A2B0AB-5B0B-9449-AF65-080506FD9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51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CA3FB14-237E-1F41-969B-0FBB0CD5CB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4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AD79E0E4-E073-A2BB-C9B2-271139B98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62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DB02A033-8A3C-97F5-C1A6-3D69F7571E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CFD2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3" name="Straight Connector 7">
            <a:extLst>
              <a:ext uri="{FF2B5EF4-FFF2-40B4-BE49-F238E27FC236}">
                <a16:creationId xmlns:a16="http://schemas.microsoft.com/office/drawing/2014/main" id="{15E888A6-A0B6-6EF4-F67E-39650593750C}"/>
              </a:ext>
            </a:extLst>
          </p:cNvPr>
          <p:cNvCxnSpPr>
            <a:cxnSpLocks/>
          </p:cNvCxnSpPr>
          <p:nvPr userDrawn="1"/>
        </p:nvCxnSpPr>
        <p:spPr>
          <a:xfrm>
            <a:off x="2901044" y="3813071"/>
            <a:ext cx="3699163" cy="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91D1D49E-FFC9-644C-A347-DA1D78A8DDB6}"/>
              </a:ext>
            </a:extLst>
          </p:cNvPr>
          <p:cNvCxnSpPr>
            <a:cxnSpLocks/>
          </p:cNvCxnSpPr>
          <p:nvPr userDrawn="1"/>
        </p:nvCxnSpPr>
        <p:spPr>
          <a:xfrm>
            <a:off x="6712903" y="1284790"/>
            <a:ext cx="0" cy="2528281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E57B3FD2-2454-34CF-26EE-EDAA0D2E3CFE}"/>
              </a:ext>
            </a:extLst>
          </p:cNvPr>
          <p:cNvCxnSpPr>
            <a:cxnSpLocks/>
          </p:cNvCxnSpPr>
          <p:nvPr userDrawn="1"/>
        </p:nvCxnSpPr>
        <p:spPr>
          <a:xfrm>
            <a:off x="6600207" y="3813071"/>
            <a:ext cx="5652655" cy="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صورة 5">
            <a:extLst>
              <a:ext uri="{FF2B5EF4-FFF2-40B4-BE49-F238E27FC236}">
                <a16:creationId xmlns:a16="http://schemas.microsoft.com/office/drawing/2014/main" id="{4EE1DB1A-6C7B-7F23-A772-A9BE159D6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7632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22200"/>
      </p:ext>
    </p:extLst>
  </p:cSld>
  <p:clrMapOvr>
    <a:masterClrMapping/>
  </p:clrMapOvr>
  <p:transition spd="slow" advClick="0" advTm="100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>
            <a:extLst>
              <a:ext uri="{FF2B5EF4-FFF2-40B4-BE49-F238E27FC236}">
                <a16:creationId xmlns:a16="http://schemas.microsoft.com/office/drawing/2014/main" id="{38529066-50DC-802C-0909-099B99722F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3D1BF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AE" dirty="0"/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5C78C502-7216-D185-E952-B8D4FB4CDF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4037" y="579735"/>
            <a:ext cx="10304009" cy="68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6262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>
            <a:extLst>
              <a:ext uri="{FF2B5EF4-FFF2-40B4-BE49-F238E27FC236}">
                <a16:creationId xmlns:a16="http://schemas.microsoft.com/office/drawing/2014/main" id="{38529066-50DC-802C-0909-099B99722F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3D1BF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BDE2B7-5D83-2D5C-C54F-FFD644F27AF4}"/>
              </a:ext>
            </a:extLst>
          </p:cNvPr>
          <p:cNvCxnSpPr>
            <a:cxnSpLocks/>
          </p:cNvCxnSpPr>
          <p:nvPr userDrawn="1"/>
        </p:nvCxnSpPr>
        <p:spPr>
          <a:xfrm>
            <a:off x="-15776" y="3813071"/>
            <a:ext cx="3699163" cy="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29D7AAA1-B906-8AD9-3626-C7F9D812C195}"/>
              </a:ext>
            </a:extLst>
          </p:cNvPr>
          <p:cNvCxnSpPr>
            <a:cxnSpLocks/>
          </p:cNvCxnSpPr>
          <p:nvPr userDrawn="1"/>
        </p:nvCxnSpPr>
        <p:spPr>
          <a:xfrm>
            <a:off x="3796083" y="1284790"/>
            <a:ext cx="0" cy="2528281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92C554DE-1D23-8469-9316-BDF83E9BFB63}"/>
              </a:ext>
            </a:extLst>
          </p:cNvPr>
          <p:cNvCxnSpPr>
            <a:cxnSpLocks/>
          </p:cNvCxnSpPr>
          <p:nvPr userDrawn="1"/>
        </p:nvCxnSpPr>
        <p:spPr>
          <a:xfrm>
            <a:off x="3683387" y="3813071"/>
            <a:ext cx="5652655" cy="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صورة 10">
            <a:extLst>
              <a:ext uri="{FF2B5EF4-FFF2-40B4-BE49-F238E27FC236}">
                <a16:creationId xmlns:a16="http://schemas.microsoft.com/office/drawing/2014/main" id="{5C78C502-7216-D185-E952-B8D4FB4CDF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4037" y="579735"/>
            <a:ext cx="10304009" cy="68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48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for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E1E614D-030C-4ABD-8D53-164B98EF3B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900000">
            <a:off x="6927211" y="-1393658"/>
            <a:ext cx="5669540" cy="5668064"/>
          </a:xfrm>
          <a:prstGeom prst="roundRect">
            <a:avLst>
              <a:gd name="adj" fmla="val 39395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500177"/>
      </p:ext>
    </p:extLst>
  </p:cSld>
  <p:clrMapOvr>
    <a:masterClrMapping/>
  </p:clrMapOvr>
  <p:transition spd="slow" advClick="0" advTm="1000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try Mockup - 2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5E366A9-7369-488E-AD63-C13FBCE5B5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54270" y="1088680"/>
            <a:ext cx="1698821" cy="3622675"/>
          </a:xfrm>
          <a:custGeom>
            <a:avLst/>
            <a:gdLst>
              <a:gd name="connsiteX0" fmla="*/ 209026 w 1822531"/>
              <a:gd name="connsiteY0" fmla="*/ 0 h 3863909"/>
              <a:gd name="connsiteX1" fmla="*/ 411723 w 1822531"/>
              <a:gd name="connsiteY1" fmla="*/ 0 h 3863909"/>
              <a:gd name="connsiteX2" fmla="*/ 411723 w 1822531"/>
              <a:gd name="connsiteY2" fmla="*/ 27794 h 3863909"/>
              <a:gd name="connsiteX3" fmla="*/ 528523 w 1822531"/>
              <a:gd name="connsiteY3" fmla="*/ 143805 h 3863909"/>
              <a:gd name="connsiteX4" fmla="*/ 1299041 w 1822531"/>
              <a:gd name="connsiteY4" fmla="*/ 143805 h 3863909"/>
              <a:gd name="connsiteX5" fmla="*/ 1415841 w 1822531"/>
              <a:gd name="connsiteY5" fmla="*/ 27794 h 3863909"/>
              <a:gd name="connsiteX6" fmla="*/ 1415841 w 1822531"/>
              <a:gd name="connsiteY6" fmla="*/ 0 h 3863909"/>
              <a:gd name="connsiteX7" fmla="*/ 1613505 w 1822531"/>
              <a:gd name="connsiteY7" fmla="*/ 0 h 3863909"/>
              <a:gd name="connsiteX8" fmla="*/ 1822531 w 1822531"/>
              <a:gd name="connsiteY8" fmla="*/ 207613 h 3863909"/>
              <a:gd name="connsiteX9" fmla="*/ 1822531 w 1822531"/>
              <a:gd name="connsiteY9" fmla="*/ 3656296 h 3863909"/>
              <a:gd name="connsiteX10" fmla="*/ 1613505 w 1822531"/>
              <a:gd name="connsiteY10" fmla="*/ 3863909 h 3863909"/>
              <a:gd name="connsiteX11" fmla="*/ 209026 w 1822531"/>
              <a:gd name="connsiteY11" fmla="*/ 3863909 h 3863909"/>
              <a:gd name="connsiteX12" fmla="*/ 0 w 1822531"/>
              <a:gd name="connsiteY12" fmla="*/ 3656296 h 3863909"/>
              <a:gd name="connsiteX13" fmla="*/ 0 w 1822531"/>
              <a:gd name="connsiteY13" fmla="*/ 207613 h 3863909"/>
              <a:gd name="connsiteX14" fmla="*/ 209026 w 1822531"/>
              <a:gd name="connsiteY14" fmla="*/ 0 h 386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531" h="3863909">
                <a:moveTo>
                  <a:pt x="209026" y="0"/>
                </a:moveTo>
                <a:lnTo>
                  <a:pt x="411723" y="0"/>
                </a:lnTo>
                <a:lnTo>
                  <a:pt x="411723" y="27794"/>
                </a:lnTo>
                <a:cubicBezTo>
                  <a:pt x="411723" y="91866"/>
                  <a:pt x="464017" y="143805"/>
                  <a:pt x="528523" y="143805"/>
                </a:cubicBezTo>
                <a:lnTo>
                  <a:pt x="1299041" y="143805"/>
                </a:lnTo>
                <a:cubicBezTo>
                  <a:pt x="1363548" y="143805"/>
                  <a:pt x="1415841" y="91866"/>
                  <a:pt x="1415841" y="27794"/>
                </a:cubicBezTo>
                <a:lnTo>
                  <a:pt x="1415841" y="0"/>
                </a:lnTo>
                <a:lnTo>
                  <a:pt x="1613505" y="0"/>
                </a:lnTo>
                <a:cubicBezTo>
                  <a:pt x="1728948" y="0"/>
                  <a:pt x="1822531" y="92951"/>
                  <a:pt x="1822531" y="207613"/>
                </a:cubicBezTo>
                <a:lnTo>
                  <a:pt x="1822531" y="3656296"/>
                </a:lnTo>
                <a:cubicBezTo>
                  <a:pt x="1822531" y="3770958"/>
                  <a:pt x="1728948" y="3863909"/>
                  <a:pt x="1613505" y="3863909"/>
                </a:cubicBezTo>
                <a:lnTo>
                  <a:pt x="209026" y="3863909"/>
                </a:lnTo>
                <a:cubicBezTo>
                  <a:pt x="93584" y="3863909"/>
                  <a:pt x="0" y="3770958"/>
                  <a:pt x="0" y="3656296"/>
                </a:cubicBezTo>
                <a:lnTo>
                  <a:pt x="0" y="207613"/>
                </a:lnTo>
                <a:cubicBezTo>
                  <a:pt x="0" y="92951"/>
                  <a:pt x="93584" y="0"/>
                  <a:pt x="209026" y="0"/>
                </a:cubicBezTo>
                <a:close/>
              </a:path>
            </a:pathLst>
          </a:custGeom>
          <a:pattFill prst="pct5">
            <a:fgClr>
              <a:srgbClr val="0070C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Picture</a:t>
            </a:r>
            <a:endParaRPr lang="id-ID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8F162FC-8958-4960-9454-A77859E03C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36872" y="2194033"/>
            <a:ext cx="1698821" cy="3622675"/>
          </a:xfrm>
          <a:custGeom>
            <a:avLst/>
            <a:gdLst>
              <a:gd name="connsiteX0" fmla="*/ 209026 w 1822531"/>
              <a:gd name="connsiteY0" fmla="*/ 0 h 3863909"/>
              <a:gd name="connsiteX1" fmla="*/ 411723 w 1822531"/>
              <a:gd name="connsiteY1" fmla="*/ 0 h 3863909"/>
              <a:gd name="connsiteX2" fmla="*/ 411723 w 1822531"/>
              <a:gd name="connsiteY2" fmla="*/ 27794 h 3863909"/>
              <a:gd name="connsiteX3" fmla="*/ 528523 w 1822531"/>
              <a:gd name="connsiteY3" fmla="*/ 143805 h 3863909"/>
              <a:gd name="connsiteX4" fmla="*/ 1299041 w 1822531"/>
              <a:gd name="connsiteY4" fmla="*/ 143805 h 3863909"/>
              <a:gd name="connsiteX5" fmla="*/ 1415841 w 1822531"/>
              <a:gd name="connsiteY5" fmla="*/ 27794 h 3863909"/>
              <a:gd name="connsiteX6" fmla="*/ 1415841 w 1822531"/>
              <a:gd name="connsiteY6" fmla="*/ 0 h 3863909"/>
              <a:gd name="connsiteX7" fmla="*/ 1613505 w 1822531"/>
              <a:gd name="connsiteY7" fmla="*/ 0 h 3863909"/>
              <a:gd name="connsiteX8" fmla="*/ 1822531 w 1822531"/>
              <a:gd name="connsiteY8" fmla="*/ 207613 h 3863909"/>
              <a:gd name="connsiteX9" fmla="*/ 1822531 w 1822531"/>
              <a:gd name="connsiteY9" fmla="*/ 3656296 h 3863909"/>
              <a:gd name="connsiteX10" fmla="*/ 1613505 w 1822531"/>
              <a:gd name="connsiteY10" fmla="*/ 3863909 h 3863909"/>
              <a:gd name="connsiteX11" fmla="*/ 209026 w 1822531"/>
              <a:gd name="connsiteY11" fmla="*/ 3863909 h 3863909"/>
              <a:gd name="connsiteX12" fmla="*/ 0 w 1822531"/>
              <a:gd name="connsiteY12" fmla="*/ 3656296 h 3863909"/>
              <a:gd name="connsiteX13" fmla="*/ 0 w 1822531"/>
              <a:gd name="connsiteY13" fmla="*/ 207613 h 3863909"/>
              <a:gd name="connsiteX14" fmla="*/ 209026 w 1822531"/>
              <a:gd name="connsiteY14" fmla="*/ 0 h 386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531" h="3863909">
                <a:moveTo>
                  <a:pt x="209026" y="0"/>
                </a:moveTo>
                <a:lnTo>
                  <a:pt x="411723" y="0"/>
                </a:lnTo>
                <a:lnTo>
                  <a:pt x="411723" y="27794"/>
                </a:lnTo>
                <a:cubicBezTo>
                  <a:pt x="411723" y="91866"/>
                  <a:pt x="464017" y="143805"/>
                  <a:pt x="528523" y="143805"/>
                </a:cubicBezTo>
                <a:lnTo>
                  <a:pt x="1299041" y="143805"/>
                </a:lnTo>
                <a:cubicBezTo>
                  <a:pt x="1363548" y="143805"/>
                  <a:pt x="1415841" y="91866"/>
                  <a:pt x="1415841" y="27794"/>
                </a:cubicBezTo>
                <a:lnTo>
                  <a:pt x="1415841" y="0"/>
                </a:lnTo>
                <a:lnTo>
                  <a:pt x="1613505" y="0"/>
                </a:lnTo>
                <a:cubicBezTo>
                  <a:pt x="1728948" y="0"/>
                  <a:pt x="1822531" y="92951"/>
                  <a:pt x="1822531" y="207613"/>
                </a:cubicBezTo>
                <a:lnTo>
                  <a:pt x="1822531" y="3656296"/>
                </a:lnTo>
                <a:cubicBezTo>
                  <a:pt x="1822531" y="3770958"/>
                  <a:pt x="1728948" y="3863909"/>
                  <a:pt x="1613505" y="3863909"/>
                </a:cubicBezTo>
                <a:lnTo>
                  <a:pt x="209026" y="3863909"/>
                </a:lnTo>
                <a:cubicBezTo>
                  <a:pt x="93584" y="3863909"/>
                  <a:pt x="0" y="3770958"/>
                  <a:pt x="0" y="3656296"/>
                </a:cubicBezTo>
                <a:lnTo>
                  <a:pt x="0" y="207613"/>
                </a:lnTo>
                <a:cubicBezTo>
                  <a:pt x="0" y="92951"/>
                  <a:pt x="93584" y="0"/>
                  <a:pt x="209026" y="0"/>
                </a:cubicBezTo>
                <a:close/>
              </a:path>
            </a:pathLst>
          </a:custGeom>
          <a:pattFill prst="pct5">
            <a:fgClr>
              <a:srgbClr val="0070C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Picture</a:t>
            </a:r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CE881-64F9-43F3-A575-C6AD629C5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2188" y="971325"/>
            <a:ext cx="1935953" cy="3885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9C0FA-CD0C-463F-8B4B-FC6743FD2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790" y="2076678"/>
            <a:ext cx="1935953" cy="38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istory side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258F8582-61B2-9AE1-D4F2-408F5BB44D5D}"/>
              </a:ext>
            </a:extLst>
          </p:cNvPr>
          <p:cNvSpPr/>
          <p:nvPr userDrawn="1"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0F6B51A6-960B-F572-D01A-6A8A8B505C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11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istory 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226303-6942-27C5-192A-EEFA2EA74829}"/>
              </a:ext>
            </a:extLst>
          </p:cNvPr>
          <p:cNvCxnSpPr>
            <a:cxnSpLocks/>
          </p:cNvCxnSpPr>
          <p:nvPr userDrawn="1"/>
        </p:nvCxnSpPr>
        <p:spPr>
          <a:xfrm flipV="1">
            <a:off x="7495532" y="2037138"/>
            <a:ext cx="0" cy="4820862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3">
            <a:extLst>
              <a:ext uri="{FF2B5EF4-FFF2-40B4-BE49-F238E27FC236}">
                <a16:creationId xmlns:a16="http://schemas.microsoft.com/office/drawing/2014/main" id="{42E858C0-49CF-AA0B-3411-F292D7B9095D}"/>
              </a:ext>
            </a:extLst>
          </p:cNvPr>
          <p:cNvSpPr/>
          <p:nvPr userDrawn="1"/>
        </p:nvSpPr>
        <p:spPr>
          <a:xfrm>
            <a:off x="7007225" y="1244686"/>
            <a:ext cx="1059357" cy="1059357"/>
          </a:xfrm>
          <a:prstGeom prst="ellipse">
            <a:avLst/>
          </a:prstGeom>
          <a:solidFill>
            <a:srgbClr val="00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19">
            <a:extLst>
              <a:ext uri="{FF2B5EF4-FFF2-40B4-BE49-F238E27FC236}">
                <a16:creationId xmlns:a16="http://schemas.microsoft.com/office/drawing/2014/main" id="{B6B3766D-F1DD-4979-D63A-13576038B156}"/>
              </a:ext>
            </a:extLst>
          </p:cNvPr>
          <p:cNvSpPr/>
          <p:nvPr userDrawn="1"/>
        </p:nvSpPr>
        <p:spPr>
          <a:xfrm>
            <a:off x="7292241" y="3648165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B55B8818-008E-61A0-239A-8D60F942FE39}"/>
              </a:ext>
            </a:extLst>
          </p:cNvPr>
          <p:cNvSpPr/>
          <p:nvPr userDrawn="1"/>
        </p:nvSpPr>
        <p:spPr>
          <a:xfrm>
            <a:off x="7292241" y="5662356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041703FE-F663-248F-A91A-12A6E79F7A16}"/>
              </a:ext>
            </a:extLst>
          </p:cNvPr>
          <p:cNvSpPr/>
          <p:nvPr userDrawn="1"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6DE18268-7F1E-447E-5F23-DAB47FC34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06567"/>
      </p:ext>
    </p:extLst>
  </p:cSld>
  <p:clrMapOvr>
    <a:masterClrMapping/>
  </p:clrMapOvr>
  <p:transition spd="slow" advClick="0" advTm="1000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istory 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2859BD-C35E-E287-707D-53BFC48BB924}"/>
              </a:ext>
            </a:extLst>
          </p:cNvPr>
          <p:cNvCxnSpPr>
            <a:cxnSpLocks/>
          </p:cNvCxnSpPr>
          <p:nvPr userDrawn="1"/>
        </p:nvCxnSpPr>
        <p:spPr>
          <a:xfrm flipV="1">
            <a:off x="7497374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9">
            <a:extLst>
              <a:ext uri="{FF2B5EF4-FFF2-40B4-BE49-F238E27FC236}">
                <a16:creationId xmlns:a16="http://schemas.microsoft.com/office/drawing/2014/main" id="{E7EA20F7-ED74-FE36-E517-A116C400E48D}"/>
              </a:ext>
            </a:extLst>
          </p:cNvPr>
          <p:cNvSpPr/>
          <p:nvPr userDrawn="1"/>
        </p:nvSpPr>
        <p:spPr>
          <a:xfrm>
            <a:off x="7294083" y="1338570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8860EFB3-9714-5553-A102-A086673EED51}"/>
              </a:ext>
            </a:extLst>
          </p:cNvPr>
          <p:cNvSpPr/>
          <p:nvPr userDrawn="1"/>
        </p:nvSpPr>
        <p:spPr>
          <a:xfrm>
            <a:off x="7294083" y="5116267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19">
            <a:extLst>
              <a:ext uri="{FF2B5EF4-FFF2-40B4-BE49-F238E27FC236}">
                <a16:creationId xmlns:a16="http://schemas.microsoft.com/office/drawing/2014/main" id="{AE9E0E88-F877-283C-0F68-235B6A9B3EBA}"/>
              </a:ext>
            </a:extLst>
          </p:cNvPr>
          <p:cNvSpPr/>
          <p:nvPr userDrawn="1"/>
        </p:nvSpPr>
        <p:spPr>
          <a:xfrm>
            <a:off x="7290225" y="3221405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F83F475B-FA26-5823-45CD-D5976C09FEA6}"/>
              </a:ext>
            </a:extLst>
          </p:cNvPr>
          <p:cNvSpPr/>
          <p:nvPr userDrawn="1"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34B47EAE-3F1B-DD98-68AB-6D166E61D0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58267"/>
      </p:ext>
    </p:extLst>
  </p:cSld>
  <p:clrMapOvr>
    <a:masterClrMapping/>
  </p:clrMapOvr>
  <p:transition spd="slow" advClick="0" advTm="1000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FB1E582-FC88-2C1A-1C09-9A927B751924}"/>
              </a:ext>
            </a:extLst>
          </p:cNvPr>
          <p:cNvCxnSpPr>
            <a:cxnSpLocks/>
          </p:cNvCxnSpPr>
          <p:nvPr userDrawn="1"/>
        </p:nvCxnSpPr>
        <p:spPr>
          <a:xfrm flipV="1">
            <a:off x="7502103" y="0"/>
            <a:ext cx="0" cy="4820862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3">
            <a:extLst>
              <a:ext uri="{FF2B5EF4-FFF2-40B4-BE49-F238E27FC236}">
                <a16:creationId xmlns:a16="http://schemas.microsoft.com/office/drawing/2014/main" id="{9EC11C3B-14B7-DA45-FC0D-540E3BB47129}"/>
              </a:ext>
            </a:extLst>
          </p:cNvPr>
          <p:cNvSpPr/>
          <p:nvPr userDrawn="1"/>
        </p:nvSpPr>
        <p:spPr>
          <a:xfrm>
            <a:off x="7013796" y="4302208"/>
            <a:ext cx="1059357" cy="1059357"/>
          </a:xfrm>
          <a:prstGeom prst="ellipse">
            <a:avLst/>
          </a:prstGeom>
          <a:solidFill>
            <a:srgbClr val="00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19">
            <a:extLst>
              <a:ext uri="{FF2B5EF4-FFF2-40B4-BE49-F238E27FC236}">
                <a16:creationId xmlns:a16="http://schemas.microsoft.com/office/drawing/2014/main" id="{DA5D99F5-F734-F9D3-98D0-35C2A32720CD}"/>
              </a:ext>
            </a:extLst>
          </p:cNvPr>
          <p:cNvSpPr/>
          <p:nvPr userDrawn="1"/>
        </p:nvSpPr>
        <p:spPr>
          <a:xfrm>
            <a:off x="7298812" y="1185287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D405BABB-1682-7D9F-E42F-00217CE5A153}"/>
              </a:ext>
            </a:extLst>
          </p:cNvPr>
          <p:cNvSpPr/>
          <p:nvPr userDrawn="1"/>
        </p:nvSpPr>
        <p:spPr>
          <a:xfrm>
            <a:off x="7298812" y="2947733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943C8D2C-A221-F84F-CC10-B24C97F2563D}"/>
              </a:ext>
            </a:extLst>
          </p:cNvPr>
          <p:cNvSpPr/>
          <p:nvPr userDrawn="1"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4F681D4F-85A7-B533-B5FE-9F0ACFF31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15815"/>
      </p:ext>
    </p:extLst>
  </p:cSld>
  <p:clrMapOvr>
    <a:masterClrMapping/>
  </p:clrMapOvr>
  <p:transition spd="slow" advClick="0" advTm="1000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5">
            <a:extLst>
              <a:ext uri="{FF2B5EF4-FFF2-40B4-BE49-F238E27FC236}">
                <a16:creationId xmlns:a16="http://schemas.microsoft.com/office/drawing/2014/main" id="{4F8F3E74-50F0-D387-1C0D-781D34342CB6}"/>
              </a:ext>
            </a:extLst>
          </p:cNvPr>
          <p:cNvCxnSpPr>
            <a:cxnSpLocks/>
          </p:cNvCxnSpPr>
          <p:nvPr userDrawn="1"/>
        </p:nvCxnSpPr>
        <p:spPr>
          <a:xfrm flipH="1">
            <a:off x="29498" y="3763905"/>
            <a:ext cx="12162502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42AECACD-ED4D-1ECA-C0C0-7815E1B6B037}"/>
              </a:ext>
            </a:extLst>
          </p:cNvPr>
          <p:cNvSpPr/>
          <p:nvPr userDrawn="1"/>
        </p:nvSpPr>
        <p:spPr>
          <a:xfrm rot="18900000">
            <a:off x="820198" y="3530017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C12EB2F4-FEA7-E021-1275-FEB64F019378}"/>
              </a:ext>
            </a:extLst>
          </p:cNvPr>
          <p:cNvSpPr/>
          <p:nvPr userDrawn="1"/>
        </p:nvSpPr>
        <p:spPr>
          <a:xfrm rot="18900000">
            <a:off x="2826098" y="3530018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8C877F4E-F0D9-D401-E726-8484DD09B54C}"/>
              </a:ext>
            </a:extLst>
          </p:cNvPr>
          <p:cNvSpPr/>
          <p:nvPr userDrawn="1"/>
        </p:nvSpPr>
        <p:spPr>
          <a:xfrm rot="18900000">
            <a:off x="4831998" y="3524384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E98225DC-97A6-416D-45B5-5C0D0277178B}"/>
              </a:ext>
            </a:extLst>
          </p:cNvPr>
          <p:cNvSpPr/>
          <p:nvPr userDrawn="1"/>
        </p:nvSpPr>
        <p:spPr>
          <a:xfrm rot="18900000">
            <a:off x="6837898" y="3524386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D66ED5EE-846B-D4F6-B06F-67DD5DE4BB53}"/>
              </a:ext>
            </a:extLst>
          </p:cNvPr>
          <p:cNvSpPr/>
          <p:nvPr userDrawn="1"/>
        </p:nvSpPr>
        <p:spPr>
          <a:xfrm rot="18900000">
            <a:off x="8843798" y="3524383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091AC881-9D7B-919C-4314-5F1313898E32}"/>
              </a:ext>
            </a:extLst>
          </p:cNvPr>
          <p:cNvSpPr/>
          <p:nvPr userDrawn="1"/>
        </p:nvSpPr>
        <p:spPr>
          <a:xfrm rot="18900000">
            <a:off x="10849698" y="3524382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29C013A8-BC5A-75CA-7569-92309DFCC5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7825"/>
      </p:ext>
    </p:extLst>
  </p:cSld>
  <p:clrMapOvr>
    <a:masterClrMapping/>
  </p:clrMapOvr>
  <p:transition spd="slow" advClick="0" advTm="1000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6F84530D-CD29-8FD8-7B07-6BD1EB64EC9A}"/>
              </a:ext>
            </a:extLst>
          </p:cNvPr>
          <p:cNvSpPr/>
          <p:nvPr userDrawn="1"/>
        </p:nvSpPr>
        <p:spPr>
          <a:xfrm>
            <a:off x="0" y="3221182"/>
            <a:ext cx="12192000" cy="3636818"/>
          </a:xfrm>
          <a:prstGeom prst="rect">
            <a:avLst/>
          </a:prstGeom>
          <a:solidFill>
            <a:schemeClr val="accent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F7899D86-F67B-9C6F-ED5D-C0FF067D3664}"/>
              </a:ext>
            </a:extLst>
          </p:cNvPr>
          <p:cNvGrpSpPr/>
          <p:nvPr userDrawn="1"/>
        </p:nvGrpSpPr>
        <p:grpSpPr>
          <a:xfrm>
            <a:off x="316374" y="3095398"/>
            <a:ext cx="1450696" cy="427363"/>
            <a:chOff x="324091" y="3865944"/>
            <a:chExt cx="1759352" cy="427363"/>
          </a:xfrm>
        </p:grpSpPr>
        <p:sp>
          <p:nvSpPr>
            <p:cNvPr id="4" name="مستطيل 3">
              <a:extLst>
                <a:ext uri="{FF2B5EF4-FFF2-40B4-BE49-F238E27FC236}">
                  <a16:creationId xmlns:a16="http://schemas.microsoft.com/office/drawing/2014/main" id="{EB53382F-C10E-7E8E-83CD-86260EBA8194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" name="مثلث متساوي الساقين 4">
              <a:extLst>
                <a:ext uri="{FF2B5EF4-FFF2-40B4-BE49-F238E27FC236}">
                  <a16:creationId xmlns:a16="http://schemas.microsoft.com/office/drawing/2014/main" id="{0CD7BBA2-98F1-F0A2-E804-D88AD4D4F24C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B458A656-6009-BB24-0E3F-1BAE782D9890}"/>
              </a:ext>
            </a:extLst>
          </p:cNvPr>
          <p:cNvGrpSpPr/>
          <p:nvPr userDrawn="1"/>
        </p:nvGrpSpPr>
        <p:grpSpPr>
          <a:xfrm>
            <a:off x="2338085" y="3095398"/>
            <a:ext cx="1450696" cy="427363"/>
            <a:chOff x="324091" y="3865944"/>
            <a:chExt cx="1759352" cy="427363"/>
          </a:xfrm>
        </p:grpSpPr>
        <p:sp>
          <p:nvSpPr>
            <p:cNvPr id="7" name="مستطيل 6">
              <a:extLst>
                <a:ext uri="{FF2B5EF4-FFF2-40B4-BE49-F238E27FC236}">
                  <a16:creationId xmlns:a16="http://schemas.microsoft.com/office/drawing/2014/main" id="{921E9D26-248F-D364-811F-EBB2AB52D416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8" name="مثلث متساوي الساقين 7">
              <a:extLst>
                <a:ext uri="{FF2B5EF4-FFF2-40B4-BE49-F238E27FC236}">
                  <a16:creationId xmlns:a16="http://schemas.microsoft.com/office/drawing/2014/main" id="{6DA2F4CB-14AD-87F3-552F-C2A3B25EDEA4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0C47D3F0-D4D2-20F4-1880-3A21C0FAAFE0}"/>
              </a:ext>
            </a:extLst>
          </p:cNvPr>
          <p:cNvGrpSpPr/>
          <p:nvPr userDrawn="1"/>
        </p:nvGrpSpPr>
        <p:grpSpPr>
          <a:xfrm>
            <a:off x="4359796" y="3095398"/>
            <a:ext cx="1450696" cy="427363"/>
            <a:chOff x="324091" y="3865944"/>
            <a:chExt cx="1759352" cy="427363"/>
          </a:xfrm>
        </p:grpSpPr>
        <p:sp>
          <p:nvSpPr>
            <p:cNvPr id="10" name="مستطيل 9">
              <a:extLst>
                <a:ext uri="{FF2B5EF4-FFF2-40B4-BE49-F238E27FC236}">
                  <a16:creationId xmlns:a16="http://schemas.microsoft.com/office/drawing/2014/main" id="{54B73A4E-C0D7-D362-A8CB-DA556282C27F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1" name="مثلث متساوي الساقين 10">
              <a:extLst>
                <a:ext uri="{FF2B5EF4-FFF2-40B4-BE49-F238E27FC236}">
                  <a16:creationId xmlns:a16="http://schemas.microsoft.com/office/drawing/2014/main" id="{173215E4-70B5-390C-2CD7-D91EC06076C3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2" name="مجموعة 11">
            <a:extLst>
              <a:ext uri="{FF2B5EF4-FFF2-40B4-BE49-F238E27FC236}">
                <a16:creationId xmlns:a16="http://schemas.microsoft.com/office/drawing/2014/main" id="{80415EF1-BDEA-32D5-1246-EEFAAECE2FA2}"/>
              </a:ext>
            </a:extLst>
          </p:cNvPr>
          <p:cNvGrpSpPr/>
          <p:nvPr userDrawn="1"/>
        </p:nvGrpSpPr>
        <p:grpSpPr>
          <a:xfrm>
            <a:off x="6381507" y="3095398"/>
            <a:ext cx="1450696" cy="427363"/>
            <a:chOff x="324091" y="3865944"/>
            <a:chExt cx="1759352" cy="427363"/>
          </a:xfrm>
        </p:grpSpPr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D8521A3E-33E7-7E97-1854-471CDDDAC9F3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4" name="مثلث متساوي الساقين 13">
              <a:extLst>
                <a:ext uri="{FF2B5EF4-FFF2-40B4-BE49-F238E27FC236}">
                  <a16:creationId xmlns:a16="http://schemas.microsoft.com/office/drawing/2014/main" id="{3A754272-F0C7-23CE-F10C-3AD7A9FC1BDE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5" name="مجموعة 14">
            <a:extLst>
              <a:ext uri="{FF2B5EF4-FFF2-40B4-BE49-F238E27FC236}">
                <a16:creationId xmlns:a16="http://schemas.microsoft.com/office/drawing/2014/main" id="{B79C9FDA-256F-9029-AED5-0A90D505F777}"/>
              </a:ext>
            </a:extLst>
          </p:cNvPr>
          <p:cNvGrpSpPr/>
          <p:nvPr userDrawn="1"/>
        </p:nvGrpSpPr>
        <p:grpSpPr>
          <a:xfrm>
            <a:off x="8403218" y="3095399"/>
            <a:ext cx="1450696" cy="427363"/>
            <a:chOff x="324091" y="3865944"/>
            <a:chExt cx="1759352" cy="427363"/>
          </a:xfrm>
        </p:grpSpPr>
        <p:sp>
          <p:nvSpPr>
            <p:cNvPr id="16" name="مستطيل 15">
              <a:extLst>
                <a:ext uri="{FF2B5EF4-FFF2-40B4-BE49-F238E27FC236}">
                  <a16:creationId xmlns:a16="http://schemas.microsoft.com/office/drawing/2014/main" id="{57F36576-47F3-9D57-D642-C96AC9224182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7" name="مثلث متساوي الساقين 16">
              <a:extLst>
                <a:ext uri="{FF2B5EF4-FFF2-40B4-BE49-F238E27FC236}">
                  <a16:creationId xmlns:a16="http://schemas.microsoft.com/office/drawing/2014/main" id="{17F553E8-C634-780C-CA18-01F3DB2F744A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8" name="مجموعة 17">
            <a:extLst>
              <a:ext uri="{FF2B5EF4-FFF2-40B4-BE49-F238E27FC236}">
                <a16:creationId xmlns:a16="http://schemas.microsoft.com/office/drawing/2014/main" id="{F86A9808-6079-363D-5DC3-9F2331805505}"/>
              </a:ext>
            </a:extLst>
          </p:cNvPr>
          <p:cNvGrpSpPr/>
          <p:nvPr userDrawn="1"/>
        </p:nvGrpSpPr>
        <p:grpSpPr>
          <a:xfrm>
            <a:off x="10424931" y="3095399"/>
            <a:ext cx="1450696" cy="427363"/>
            <a:chOff x="324091" y="3865944"/>
            <a:chExt cx="1759352" cy="427363"/>
          </a:xfrm>
        </p:grpSpPr>
        <p:sp>
          <p:nvSpPr>
            <p:cNvPr id="19" name="مستطيل 18">
              <a:extLst>
                <a:ext uri="{FF2B5EF4-FFF2-40B4-BE49-F238E27FC236}">
                  <a16:creationId xmlns:a16="http://schemas.microsoft.com/office/drawing/2014/main" id="{78C6E4DD-C5FD-EEB1-EB51-5B7BE6A1BBAA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0" name="مثلث متساوي الساقين 19">
              <a:extLst>
                <a:ext uri="{FF2B5EF4-FFF2-40B4-BE49-F238E27FC236}">
                  <a16:creationId xmlns:a16="http://schemas.microsoft.com/office/drawing/2014/main" id="{98B95311-F1A3-73F4-FF75-372EC924A243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cxnSp>
        <p:nvCxnSpPr>
          <p:cNvPr id="21" name="Straight Connector 1">
            <a:extLst>
              <a:ext uri="{FF2B5EF4-FFF2-40B4-BE49-F238E27FC236}">
                <a16:creationId xmlns:a16="http://schemas.microsoft.com/office/drawing/2014/main" id="{DE5B89DB-418A-A986-9FD9-4B072C7DA445}"/>
              </a:ext>
            </a:extLst>
          </p:cNvPr>
          <p:cNvCxnSpPr>
            <a:cxnSpLocks/>
          </p:cNvCxnSpPr>
          <p:nvPr userDrawn="1"/>
        </p:nvCxnSpPr>
        <p:spPr>
          <a:xfrm flipV="1">
            <a:off x="2015703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">
            <a:extLst>
              <a:ext uri="{FF2B5EF4-FFF2-40B4-BE49-F238E27FC236}">
                <a16:creationId xmlns:a16="http://schemas.microsoft.com/office/drawing/2014/main" id="{0930B4F1-EC89-5AEF-6131-79A119C8DB5D}"/>
              </a:ext>
            </a:extLst>
          </p:cNvPr>
          <p:cNvCxnSpPr>
            <a:cxnSpLocks/>
          </p:cNvCxnSpPr>
          <p:nvPr userDrawn="1"/>
        </p:nvCxnSpPr>
        <p:spPr>
          <a:xfrm flipV="1">
            <a:off x="4080031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397BFE7D-353F-9E6A-1AED-F03D3DAEA6BA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6257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">
            <a:extLst>
              <a:ext uri="{FF2B5EF4-FFF2-40B4-BE49-F238E27FC236}">
                <a16:creationId xmlns:a16="http://schemas.microsoft.com/office/drawing/2014/main" id="{4236C47D-CE11-68C0-9AFD-0A632102A57D}"/>
              </a:ext>
            </a:extLst>
          </p:cNvPr>
          <p:cNvCxnSpPr>
            <a:cxnSpLocks/>
          </p:cNvCxnSpPr>
          <p:nvPr userDrawn="1"/>
        </p:nvCxnSpPr>
        <p:spPr>
          <a:xfrm flipV="1">
            <a:off x="8170585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">
            <a:extLst>
              <a:ext uri="{FF2B5EF4-FFF2-40B4-BE49-F238E27FC236}">
                <a16:creationId xmlns:a16="http://schemas.microsoft.com/office/drawing/2014/main" id="{2DED99D9-C814-0515-67F0-C5F24D1D0390}"/>
              </a:ext>
            </a:extLst>
          </p:cNvPr>
          <p:cNvCxnSpPr>
            <a:cxnSpLocks/>
          </p:cNvCxnSpPr>
          <p:nvPr userDrawn="1"/>
        </p:nvCxnSpPr>
        <p:spPr>
          <a:xfrm flipV="1">
            <a:off x="10141394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صورة 25">
            <a:extLst>
              <a:ext uri="{FF2B5EF4-FFF2-40B4-BE49-F238E27FC236}">
                <a16:creationId xmlns:a16="http://schemas.microsoft.com/office/drawing/2014/main" id="{72EFF54D-9A63-8D88-51B8-8370940878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52846"/>
      </p:ext>
    </p:extLst>
  </p:cSld>
  <p:clrMapOvr>
    <a:masterClrMapping/>
  </p:clrMapOvr>
  <p:transition spd="slow" advClick="0" advTm="1000"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irates Map 1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373472B-93A8-9E45-427A-501EC87A1A09}"/>
              </a:ext>
            </a:extLst>
          </p:cNvPr>
          <p:cNvGrpSpPr/>
          <p:nvPr userDrawn="1"/>
        </p:nvGrpSpPr>
        <p:grpSpPr>
          <a:xfrm rot="21091833">
            <a:off x="5487065" y="1284751"/>
            <a:ext cx="5013711" cy="4070595"/>
            <a:chOff x="9775826" y="4954588"/>
            <a:chExt cx="4830763" cy="3806825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A7912D3-A068-2622-A6A6-ACA6F60F2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2288" y="6203950"/>
              <a:ext cx="46038" cy="46038"/>
            </a:xfrm>
            <a:custGeom>
              <a:avLst/>
              <a:gdLst>
                <a:gd name="T0" fmla="*/ 29 w 29"/>
                <a:gd name="T1" fmla="*/ 16 h 29"/>
                <a:gd name="T2" fmla="*/ 24 w 29"/>
                <a:gd name="T3" fmla="*/ 16 h 29"/>
                <a:gd name="T4" fmla="*/ 16 w 29"/>
                <a:gd name="T5" fmla="*/ 11 h 29"/>
                <a:gd name="T6" fmla="*/ 8 w 29"/>
                <a:gd name="T7" fmla="*/ 0 h 29"/>
                <a:gd name="T8" fmla="*/ 0 w 29"/>
                <a:gd name="T9" fmla="*/ 8 h 29"/>
                <a:gd name="T10" fmla="*/ 0 w 29"/>
                <a:gd name="T11" fmla="*/ 16 h 29"/>
                <a:gd name="T12" fmla="*/ 3 w 29"/>
                <a:gd name="T13" fmla="*/ 27 h 29"/>
                <a:gd name="T14" fmla="*/ 21 w 29"/>
                <a:gd name="T15" fmla="*/ 29 h 29"/>
                <a:gd name="T16" fmla="*/ 27 w 29"/>
                <a:gd name="T17" fmla="*/ 27 h 29"/>
                <a:gd name="T18" fmla="*/ 27 w 29"/>
                <a:gd name="T19" fmla="*/ 27 h 29"/>
                <a:gd name="T20" fmla="*/ 29 w 29"/>
                <a:gd name="T21" fmla="*/ 16 h 29"/>
                <a:gd name="T22" fmla="*/ 29 w 29"/>
                <a:gd name="T2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9">
                  <a:moveTo>
                    <a:pt x="29" y="16"/>
                  </a:moveTo>
                  <a:lnTo>
                    <a:pt x="24" y="16"/>
                  </a:lnTo>
                  <a:lnTo>
                    <a:pt x="16" y="11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3" y="27"/>
                  </a:lnTo>
                  <a:lnTo>
                    <a:pt x="21" y="29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9" y="16"/>
                  </a:lnTo>
                  <a:lnTo>
                    <a:pt x="29" y="16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94E71D2-CD1B-45C1-9D80-1B90780B1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7963" y="6276975"/>
              <a:ext cx="149225" cy="173038"/>
            </a:xfrm>
            <a:custGeom>
              <a:avLst/>
              <a:gdLst>
                <a:gd name="T0" fmla="*/ 94 w 94"/>
                <a:gd name="T1" fmla="*/ 45 h 109"/>
                <a:gd name="T2" fmla="*/ 59 w 94"/>
                <a:gd name="T3" fmla="*/ 13 h 109"/>
                <a:gd name="T4" fmla="*/ 43 w 94"/>
                <a:gd name="T5" fmla="*/ 2 h 109"/>
                <a:gd name="T6" fmla="*/ 46 w 94"/>
                <a:gd name="T7" fmla="*/ 18 h 109"/>
                <a:gd name="T8" fmla="*/ 30 w 94"/>
                <a:gd name="T9" fmla="*/ 5 h 109"/>
                <a:gd name="T10" fmla="*/ 22 w 94"/>
                <a:gd name="T11" fmla="*/ 2 h 109"/>
                <a:gd name="T12" fmla="*/ 14 w 94"/>
                <a:gd name="T13" fmla="*/ 0 h 109"/>
                <a:gd name="T14" fmla="*/ 3 w 94"/>
                <a:gd name="T15" fmla="*/ 2 h 109"/>
                <a:gd name="T16" fmla="*/ 0 w 94"/>
                <a:gd name="T17" fmla="*/ 13 h 109"/>
                <a:gd name="T18" fmla="*/ 6 w 94"/>
                <a:gd name="T19" fmla="*/ 21 h 109"/>
                <a:gd name="T20" fmla="*/ 27 w 94"/>
                <a:gd name="T21" fmla="*/ 42 h 109"/>
                <a:gd name="T22" fmla="*/ 46 w 94"/>
                <a:gd name="T23" fmla="*/ 91 h 109"/>
                <a:gd name="T24" fmla="*/ 67 w 94"/>
                <a:gd name="T25" fmla="*/ 107 h 109"/>
                <a:gd name="T26" fmla="*/ 75 w 94"/>
                <a:gd name="T27" fmla="*/ 109 h 109"/>
                <a:gd name="T28" fmla="*/ 75 w 94"/>
                <a:gd name="T29" fmla="*/ 109 h 109"/>
                <a:gd name="T30" fmla="*/ 75 w 94"/>
                <a:gd name="T31" fmla="*/ 104 h 109"/>
                <a:gd name="T32" fmla="*/ 75 w 94"/>
                <a:gd name="T33" fmla="*/ 93 h 109"/>
                <a:gd name="T34" fmla="*/ 78 w 94"/>
                <a:gd name="T35" fmla="*/ 80 h 109"/>
                <a:gd name="T36" fmla="*/ 94 w 94"/>
                <a:gd name="T37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109">
                  <a:moveTo>
                    <a:pt x="94" y="45"/>
                  </a:moveTo>
                  <a:lnTo>
                    <a:pt x="59" y="13"/>
                  </a:lnTo>
                  <a:lnTo>
                    <a:pt x="43" y="2"/>
                  </a:lnTo>
                  <a:lnTo>
                    <a:pt x="46" y="18"/>
                  </a:lnTo>
                  <a:lnTo>
                    <a:pt x="30" y="5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3" y="2"/>
                  </a:lnTo>
                  <a:lnTo>
                    <a:pt x="0" y="13"/>
                  </a:lnTo>
                  <a:lnTo>
                    <a:pt x="6" y="21"/>
                  </a:lnTo>
                  <a:lnTo>
                    <a:pt x="27" y="42"/>
                  </a:lnTo>
                  <a:lnTo>
                    <a:pt x="46" y="91"/>
                  </a:lnTo>
                  <a:lnTo>
                    <a:pt x="67" y="107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4"/>
                  </a:lnTo>
                  <a:lnTo>
                    <a:pt x="75" y="93"/>
                  </a:lnTo>
                  <a:lnTo>
                    <a:pt x="78" y="80"/>
                  </a:lnTo>
                  <a:lnTo>
                    <a:pt x="94" y="45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9C75103-6C48-6DDC-6793-C341B1664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3" y="5413375"/>
              <a:ext cx="415925" cy="430213"/>
            </a:xfrm>
            <a:custGeom>
              <a:avLst/>
              <a:gdLst>
                <a:gd name="T0" fmla="*/ 248 w 262"/>
                <a:gd name="T1" fmla="*/ 225 h 271"/>
                <a:gd name="T2" fmla="*/ 251 w 262"/>
                <a:gd name="T3" fmla="*/ 220 h 271"/>
                <a:gd name="T4" fmla="*/ 248 w 262"/>
                <a:gd name="T5" fmla="*/ 204 h 271"/>
                <a:gd name="T6" fmla="*/ 229 w 262"/>
                <a:gd name="T7" fmla="*/ 182 h 271"/>
                <a:gd name="T8" fmla="*/ 235 w 262"/>
                <a:gd name="T9" fmla="*/ 172 h 271"/>
                <a:gd name="T10" fmla="*/ 232 w 262"/>
                <a:gd name="T11" fmla="*/ 158 h 271"/>
                <a:gd name="T12" fmla="*/ 205 w 262"/>
                <a:gd name="T13" fmla="*/ 123 h 271"/>
                <a:gd name="T14" fmla="*/ 203 w 262"/>
                <a:gd name="T15" fmla="*/ 115 h 271"/>
                <a:gd name="T16" fmla="*/ 200 w 262"/>
                <a:gd name="T17" fmla="*/ 97 h 271"/>
                <a:gd name="T18" fmla="*/ 181 w 262"/>
                <a:gd name="T19" fmla="*/ 24 h 271"/>
                <a:gd name="T20" fmla="*/ 173 w 262"/>
                <a:gd name="T21" fmla="*/ 19 h 271"/>
                <a:gd name="T22" fmla="*/ 163 w 262"/>
                <a:gd name="T23" fmla="*/ 16 h 271"/>
                <a:gd name="T24" fmla="*/ 147 w 262"/>
                <a:gd name="T25" fmla="*/ 0 h 271"/>
                <a:gd name="T26" fmla="*/ 139 w 262"/>
                <a:gd name="T27" fmla="*/ 11 h 271"/>
                <a:gd name="T28" fmla="*/ 107 w 262"/>
                <a:gd name="T29" fmla="*/ 27 h 271"/>
                <a:gd name="T30" fmla="*/ 85 w 262"/>
                <a:gd name="T31" fmla="*/ 57 h 271"/>
                <a:gd name="T32" fmla="*/ 72 w 262"/>
                <a:gd name="T33" fmla="*/ 89 h 271"/>
                <a:gd name="T34" fmla="*/ 42 w 262"/>
                <a:gd name="T35" fmla="*/ 97 h 271"/>
                <a:gd name="T36" fmla="*/ 21 w 262"/>
                <a:gd name="T37" fmla="*/ 94 h 271"/>
                <a:gd name="T38" fmla="*/ 21 w 262"/>
                <a:gd name="T39" fmla="*/ 75 h 271"/>
                <a:gd name="T40" fmla="*/ 34 w 262"/>
                <a:gd name="T41" fmla="*/ 54 h 271"/>
                <a:gd name="T42" fmla="*/ 13 w 262"/>
                <a:gd name="T43" fmla="*/ 70 h 271"/>
                <a:gd name="T44" fmla="*/ 2 w 262"/>
                <a:gd name="T45" fmla="*/ 97 h 271"/>
                <a:gd name="T46" fmla="*/ 0 w 262"/>
                <a:gd name="T47" fmla="*/ 105 h 271"/>
                <a:gd name="T48" fmla="*/ 42 w 262"/>
                <a:gd name="T49" fmla="*/ 132 h 271"/>
                <a:gd name="T50" fmla="*/ 69 w 262"/>
                <a:gd name="T51" fmla="*/ 153 h 271"/>
                <a:gd name="T52" fmla="*/ 128 w 262"/>
                <a:gd name="T53" fmla="*/ 180 h 271"/>
                <a:gd name="T54" fmla="*/ 163 w 262"/>
                <a:gd name="T55" fmla="*/ 214 h 271"/>
                <a:gd name="T56" fmla="*/ 173 w 262"/>
                <a:gd name="T57" fmla="*/ 241 h 271"/>
                <a:gd name="T58" fmla="*/ 184 w 262"/>
                <a:gd name="T59" fmla="*/ 265 h 271"/>
                <a:gd name="T60" fmla="*/ 195 w 262"/>
                <a:gd name="T61" fmla="*/ 271 h 271"/>
                <a:gd name="T62" fmla="*/ 211 w 262"/>
                <a:gd name="T63" fmla="*/ 271 h 271"/>
                <a:gd name="T64" fmla="*/ 224 w 262"/>
                <a:gd name="T65" fmla="*/ 265 h 271"/>
                <a:gd name="T66" fmla="*/ 243 w 262"/>
                <a:gd name="T67" fmla="*/ 260 h 271"/>
                <a:gd name="T68" fmla="*/ 251 w 262"/>
                <a:gd name="T69" fmla="*/ 255 h 271"/>
                <a:gd name="T70" fmla="*/ 254 w 262"/>
                <a:gd name="T71" fmla="*/ 247 h 271"/>
                <a:gd name="T72" fmla="*/ 251 w 262"/>
                <a:gd name="T73" fmla="*/ 23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71">
                  <a:moveTo>
                    <a:pt x="251" y="233"/>
                  </a:moveTo>
                  <a:lnTo>
                    <a:pt x="248" y="225"/>
                  </a:lnTo>
                  <a:lnTo>
                    <a:pt x="248" y="222"/>
                  </a:lnTo>
                  <a:lnTo>
                    <a:pt x="251" y="220"/>
                  </a:lnTo>
                  <a:lnTo>
                    <a:pt x="262" y="220"/>
                  </a:lnTo>
                  <a:lnTo>
                    <a:pt x="248" y="204"/>
                  </a:lnTo>
                  <a:lnTo>
                    <a:pt x="232" y="188"/>
                  </a:lnTo>
                  <a:lnTo>
                    <a:pt x="229" y="182"/>
                  </a:lnTo>
                  <a:lnTo>
                    <a:pt x="232" y="177"/>
                  </a:lnTo>
                  <a:lnTo>
                    <a:pt x="235" y="172"/>
                  </a:lnTo>
                  <a:lnTo>
                    <a:pt x="237" y="166"/>
                  </a:lnTo>
                  <a:lnTo>
                    <a:pt x="232" y="158"/>
                  </a:lnTo>
                  <a:lnTo>
                    <a:pt x="208" y="134"/>
                  </a:lnTo>
                  <a:lnTo>
                    <a:pt x="205" y="123"/>
                  </a:lnTo>
                  <a:lnTo>
                    <a:pt x="203" y="118"/>
                  </a:lnTo>
                  <a:lnTo>
                    <a:pt x="203" y="115"/>
                  </a:lnTo>
                  <a:lnTo>
                    <a:pt x="203" y="107"/>
                  </a:lnTo>
                  <a:lnTo>
                    <a:pt x="200" y="97"/>
                  </a:lnTo>
                  <a:lnTo>
                    <a:pt x="197" y="83"/>
                  </a:lnTo>
                  <a:lnTo>
                    <a:pt x="181" y="24"/>
                  </a:lnTo>
                  <a:lnTo>
                    <a:pt x="179" y="19"/>
                  </a:lnTo>
                  <a:lnTo>
                    <a:pt x="173" y="19"/>
                  </a:lnTo>
                  <a:lnTo>
                    <a:pt x="168" y="16"/>
                  </a:lnTo>
                  <a:lnTo>
                    <a:pt x="163" y="16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9" y="11"/>
                  </a:lnTo>
                  <a:lnTo>
                    <a:pt x="117" y="19"/>
                  </a:lnTo>
                  <a:lnTo>
                    <a:pt x="107" y="27"/>
                  </a:lnTo>
                  <a:lnTo>
                    <a:pt x="91" y="46"/>
                  </a:lnTo>
                  <a:lnTo>
                    <a:pt x="85" y="57"/>
                  </a:lnTo>
                  <a:lnTo>
                    <a:pt x="74" y="83"/>
                  </a:lnTo>
                  <a:lnTo>
                    <a:pt x="72" y="89"/>
                  </a:lnTo>
                  <a:lnTo>
                    <a:pt x="58" y="91"/>
                  </a:lnTo>
                  <a:lnTo>
                    <a:pt x="42" y="97"/>
                  </a:lnTo>
                  <a:lnTo>
                    <a:pt x="32" y="97"/>
                  </a:lnTo>
                  <a:lnTo>
                    <a:pt x="21" y="94"/>
                  </a:lnTo>
                  <a:lnTo>
                    <a:pt x="18" y="83"/>
                  </a:lnTo>
                  <a:lnTo>
                    <a:pt x="21" y="75"/>
                  </a:lnTo>
                  <a:lnTo>
                    <a:pt x="29" y="67"/>
                  </a:lnTo>
                  <a:lnTo>
                    <a:pt x="34" y="54"/>
                  </a:lnTo>
                  <a:lnTo>
                    <a:pt x="24" y="59"/>
                  </a:lnTo>
                  <a:lnTo>
                    <a:pt x="13" y="70"/>
                  </a:lnTo>
                  <a:lnTo>
                    <a:pt x="5" y="83"/>
                  </a:lnTo>
                  <a:lnTo>
                    <a:pt x="2" y="9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2" y="105"/>
                  </a:lnTo>
                  <a:lnTo>
                    <a:pt x="42" y="132"/>
                  </a:lnTo>
                  <a:lnTo>
                    <a:pt x="64" y="148"/>
                  </a:lnTo>
                  <a:lnTo>
                    <a:pt x="69" y="153"/>
                  </a:lnTo>
                  <a:lnTo>
                    <a:pt x="115" y="172"/>
                  </a:lnTo>
                  <a:lnTo>
                    <a:pt x="128" y="180"/>
                  </a:lnTo>
                  <a:lnTo>
                    <a:pt x="157" y="206"/>
                  </a:lnTo>
                  <a:lnTo>
                    <a:pt x="163" y="214"/>
                  </a:lnTo>
                  <a:lnTo>
                    <a:pt x="168" y="222"/>
                  </a:lnTo>
                  <a:lnTo>
                    <a:pt x="173" y="241"/>
                  </a:lnTo>
                  <a:lnTo>
                    <a:pt x="179" y="257"/>
                  </a:lnTo>
                  <a:lnTo>
                    <a:pt x="184" y="265"/>
                  </a:lnTo>
                  <a:lnTo>
                    <a:pt x="189" y="268"/>
                  </a:lnTo>
                  <a:lnTo>
                    <a:pt x="195" y="271"/>
                  </a:lnTo>
                  <a:lnTo>
                    <a:pt x="203" y="271"/>
                  </a:lnTo>
                  <a:lnTo>
                    <a:pt x="211" y="271"/>
                  </a:lnTo>
                  <a:lnTo>
                    <a:pt x="221" y="268"/>
                  </a:lnTo>
                  <a:lnTo>
                    <a:pt x="224" y="265"/>
                  </a:lnTo>
                  <a:lnTo>
                    <a:pt x="232" y="263"/>
                  </a:lnTo>
                  <a:lnTo>
                    <a:pt x="243" y="260"/>
                  </a:lnTo>
                  <a:lnTo>
                    <a:pt x="245" y="257"/>
                  </a:lnTo>
                  <a:lnTo>
                    <a:pt x="251" y="255"/>
                  </a:lnTo>
                  <a:lnTo>
                    <a:pt x="251" y="252"/>
                  </a:lnTo>
                  <a:lnTo>
                    <a:pt x="254" y="247"/>
                  </a:lnTo>
                  <a:lnTo>
                    <a:pt x="251" y="239"/>
                  </a:lnTo>
                  <a:lnTo>
                    <a:pt x="251" y="233"/>
                  </a:lnTo>
                  <a:close/>
                </a:path>
              </a:pathLst>
            </a:custGeom>
            <a:solidFill>
              <a:srgbClr val="E3D1BF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57B4B3-1C14-FD5C-F6D2-F7D92B641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1376" y="5580063"/>
              <a:ext cx="1065213" cy="912813"/>
            </a:xfrm>
            <a:custGeom>
              <a:avLst/>
              <a:gdLst>
                <a:gd name="T0" fmla="*/ 668 w 671"/>
                <a:gd name="T1" fmla="*/ 134 h 575"/>
                <a:gd name="T2" fmla="*/ 666 w 671"/>
                <a:gd name="T3" fmla="*/ 120 h 575"/>
                <a:gd name="T4" fmla="*/ 660 w 671"/>
                <a:gd name="T5" fmla="*/ 88 h 575"/>
                <a:gd name="T6" fmla="*/ 655 w 671"/>
                <a:gd name="T7" fmla="*/ 64 h 575"/>
                <a:gd name="T8" fmla="*/ 596 w 671"/>
                <a:gd name="T9" fmla="*/ 115 h 575"/>
                <a:gd name="T10" fmla="*/ 623 w 671"/>
                <a:gd name="T11" fmla="*/ 150 h 575"/>
                <a:gd name="T12" fmla="*/ 596 w 671"/>
                <a:gd name="T13" fmla="*/ 163 h 575"/>
                <a:gd name="T14" fmla="*/ 407 w 671"/>
                <a:gd name="T15" fmla="*/ 136 h 575"/>
                <a:gd name="T16" fmla="*/ 428 w 671"/>
                <a:gd name="T17" fmla="*/ 93 h 575"/>
                <a:gd name="T18" fmla="*/ 404 w 671"/>
                <a:gd name="T19" fmla="*/ 96 h 575"/>
                <a:gd name="T20" fmla="*/ 372 w 671"/>
                <a:gd name="T21" fmla="*/ 115 h 575"/>
                <a:gd name="T22" fmla="*/ 372 w 671"/>
                <a:gd name="T23" fmla="*/ 134 h 575"/>
                <a:gd name="T24" fmla="*/ 366 w 671"/>
                <a:gd name="T25" fmla="*/ 152 h 575"/>
                <a:gd name="T26" fmla="*/ 342 w 671"/>
                <a:gd name="T27" fmla="*/ 163 h 575"/>
                <a:gd name="T28" fmla="*/ 310 w 671"/>
                <a:gd name="T29" fmla="*/ 163 h 575"/>
                <a:gd name="T30" fmla="*/ 289 w 671"/>
                <a:gd name="T31" fmla="*/ 117 h 575"/>
                <a:gd name="T32" fmla="*/ 236 w 671"/>
                <a:gd name="T33" fmla="*/ 67 h 575"/>
                <a:gd name="T34" fmla="*/ 123 w 671"/>
                <a:gd name="T35" fmla="*/ 0 h 575"/>
                <a:gd name="T36" fmla="*/ 113 w 671"/>
                <a:gd name="T37" fmla="*/ 13 h 575"/>
                <a:gd name="T38" fmla="*/ 107 w 671"/>
                <a:gd name="T39" fmla="*/ 37 h 575"/>
                <a:gd name="T40" fmla="*/ 126 w 671"/>
                <a:gd name="T41" fmla="*/ 45 h 575"/>
                <a:gd name="T42" fmla="*/ 185 w 671"/>
                <a:gd name="T43" fmla="*/ 64 h 575"/>
                <a:gd name="T44" fmla="*/ 182 w 671"/>
                <a:gd name="T45" fmla="*/ 104 h 575"/>
                <a:gd name="T46" fmla="*/ 97 w 671"/>
                <a:gd name="T47" fmla="*/ 99 h 575"/>
                <a:gd name="T48" fmla="*/ 65 w 671"/>
                <a:gd name="T49" fmla="*/ 83 h 575"/>
                <a:gd name="T50" fmla="*/ 27 w 671"/>
                <a:gd name="T51" fmla="*/ 109 h 575"/>
                <a:gd name="T52" fmla="*/ 16 w 671"/>
                <a:gd name="T53" fmla="*/ 131 h 575"/>
                <a:gd name="T54" fmla="*/ 3 w 671"/>
                <a:gd name="T55" fmla="*/ 144 h 575"/>
                <a:gd name="T56" fmla="*/ 81 w 671"/>
                <a:gd name="T57" fmla="*/ 144 h 575"/>
                <a:gd name="T58" fmla="*/ 115 w 671"/>
                <a:gd name="T59" fmla="*/ 174 h 575"/>
                <a:gd name="T60" fmla="*/ 174 w 671"/>
                <a:gd name="T61" fmla="*/ 219 h 575"/>
                <a:gd name="T62" fmla="*/ 212 w 671"/>
                <a:gd name="T63" fmla="*/ 326 h 575"/>
                <a:gd name="T64" fmla="*/ 195 w 671"/>
                <a:gd name="T65" fmla="*/ 345 h 575"/>
                <a:gd name="T66" fmla="*/ 187 w 671"/>
                <a:gd name="T67" fmla="*/ 358 h 575"/>
                <a:gd name="T68" fmla="*/ 212 w 671"/>
                <a:gd name="T69" fmla="*/ 417 h 575"/>
                <a:gd name="T70" fmla="*/ 217 w 671"/>
                <a:gd name="T71" fmla="*/ 468 h 575"/>
                <a:gd name="T72" fmla="*/ 225 w 671"/>
                <a:gd name="T73" fmla="*/ 540 h 575"/>
                <a:gd name="T74" fmla="*/ 270 w 671"/>
                <a:gd name="T75" fmla="*/ 575 h 575"/>
                <a:gd name="T76" fmla="*/ 297 w 671"/>
                <a:gd name="T77" fmla="*/ 567 h 575"/>
                <a:gd name="T78" fmla="*/ 294 w 671"/>
                <a:gd name="T79" fmla="*/ 460 h 575"/>
                <a:gd name="T80" fmla="*/ 340 w 671"/>
                <a:gd name="T81" fmla="*/ 396 h 575"/>
                <a:gd name="T82" fmla="*/ 412 w 671"/>
                <a:gd name="T83" fmla="*/ 380 h 575"/>
                <a:gd name="T84" fmla="*/ 396 w 671"/>
                <a:gd name="T85" fmla="*/ 329 h 575"/>
                <a:gd name="T86" fmla="*/ 409 w 671"/>
                <a:gd name="T87" fmla="*/ 267 h 575"/>
                <a:gd name="T88" fmla="*/ 409 w 671"/>
                <a:gd name="T89" fmla="*/ 249 h 575"/>
                <a:gd name="T90" fmla="*/ 399 w 671"/>
                <a:gd name="T91" fmla="*/ 227 h 575"/>
                <a:gd name="T92" fmla="*/ 420 w 671"/>
                <a:gd name="T93" fmla="*/ 187 h 575"/>
                <a:gd name="T94" fmla="*/ 407 w 671"/>
                <a:gd name="T95" fmla="*/ 142 h 575"/>
                <a:gd name="T96" fmla="*/ 658 w 671"/>
                <a:gd name="T97" fmla="*/ 313 h 575"/>
                <a:gd name="T98" fmla="*/ 607 w 671"/>
                <a:gd name="T99" fmla="*/ 305 h 575"/>
                <a:gd name="T100" fmla="*/ 612 w 671"/>
                <a:gd name="T101" fmla="*/ 318 h 575"/>
                <a:gd name="T102" fmla="*/ 620 w 671"/>
                <a:gd name="T103" fmla="*/ 342 h 575"/>
                <a:gd name="T104" fmla="*/ 618 w 671"/>
                <a:gd name="T105" fmla="*/ 366 h 575"/>
                <a:gd name="T106" fmla="*/ 615 w 671"/>
                <a:gd name="T107" fmla="*/ 404 h 575"/>
                <a:gd name="T108" fmla="*/ 628 w 671"/>
                <a:gd name="T109" fmla="*/ 385 h 575"/>
                <a:gd name="T110" fmla="*/ 658 w 671"/>
                <a:gd name="T111" fmla="*/ 318 h 575"/>
                <a:gd name="T112" fmla="*/ 540 w 671"/>
                <a:gd name="T113" fmla="*/ 323 h 575"/>
                <a:gd name="T114" fmla="*/ 524 w 671"/>
                <a:gd name="T115" fmla="*/ 334 h 575"/>
                <a:gd name="T116" fmla="*/ 548 w 671"/>
                <a:gd name="T117" fmla="*/ 388 h 575"/>
                <a:gd name="T118" fmla="*/ 546 w 671"/>
                <a:gd name="T119" fmla="*/ 420 h 575"/>
                <a:gd name="T120" fmla="*/ 591 w 671"/>
                <a:gd name="T121" fmla="*/ 41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1" h="575">
                  <a:moveTo>
                    <a:pt x="623" y="150"/>
                  </a:moveTo>
                  <a:lnTo>
                    <a:pt x="650" y="155"/>
                  </a:lnTo>
                  <a:lnTo>
                    <a:pt x="652" y="147"/>
                  </a:lnTo>
                  <a:lnTo>
                    <a:pt x="668" y="134"/>
                  </a:lnTo>
                  <a:lnTo>
                    <a:pt x="671" y="134"/>
                  </a:lnTo>
                  <a:lnTo>
                    <a:pt x="668" y="131"/>
                  </a:lnTo>
                  <a:lnTo>
                    <a:pt x="668" y="126"/>
                  </a:lnTo>
                  <a:lnTo>
                    <a:pt x="666" y="120"/>
                  </a:lnTo>
                  <a:lnTo>
                    <a:pt x="660" y="115"/>
                  </a:lnTo>
                  <a:lnTo>
                    <a:pt x="655" y="101"/>
                  </a:lnTo>
                  <a:lnTo>
                    <a:pt x="655" y="96"/>
                  </a:lnTo>
                  <a:lnTo>
                    <a:pt x="660" y="88"/>
                  </a:lnTo>
                  <a:lnTo>
                    <a:pt x="660" y="83"/>
                  </a:lnTo>
                  <a:lnTo>
                    <a:pt x="658" y="64"/>
                  </a:lnTo>
                  <a:lnTo>
                    <a:pt x="658" y="64"/>
                  </a:lnTo>
                  <a:lnTo>
                    <a:pt x="655" y="64"/>
                  </a:lnTo>
                  <a:lnTo>
                    <a:pt x="631" y="88"/>
                  </a:lnTo>
                  <a:lnTo>
                    <a:pt x="607" y="101"/>
                  </a:lnTo>
                  <a:lnTo>
                    <a:pt x="599" y="107"/>
                  </a:lnTo>
                  <a:lnTo>
                    <a:pt x="596" y="115"/>
                  </a:lnTo>
                  <a:lnTo>
                    <a:pt x="594" y="123"/>
                  </a:lnTo>
                  <a:lnTo>
                    <a:pt x="594" y="128"/>
                  </a:lnTo>
                  <a:lnTo>
                    <a:pt x="612" y="131"/>
                  </a:lnTo>
                  <a:lnTo>
                    <a:pt x="623" y="150"/>
                  </a:lnTo>
                  <a:close/>
                  <a:moveTo>
                    <a:pt x="607" y="182"/>
                  </a:moveTo>
                  <a:lnTo>
                    <a:pt x="610" y="168"/>
                  </a:lnTo>
                  <a:lnTo>
                    <a:pt x="602" y="163"/>
                  </a:lnTo>
                  <a:lnTo>
                    <a:pt x="596" y="163"/>
                  </a:lnTo>
                  <a:lnTo>
                    <a:pt x="591" y="166"/>
                  </a:lnTo>
                  <a:lnTo>
                    <a:pt x="594" y="184"/>
                  </a:lnTo>
                  <a:lnTo>
                    <a:pt x="607" y="182"/>
                  </a:lnTo>
                  <a:close/>
                  <a:moveTo>
                    <a:pt x="407" y="136"/>
                  </a:moveTo>
                  <a:lnTo>
                    <a:pt x="409" y="134"/>
                  </a:lnTo>
                  <a:lnTo>
                    <a:pt x="412" y="131"/>
                  </a:lnTo>
                  <a:lnTo>
                    <a:pt x="417" y="128"/>
                  </a:lnTo>
                  <a:lnTo>
                    <a:pt x="428" y="93"/>
                  </a:lnTo>
                  <a:lnTo>
                    <a:pt x="415" y="85"/>
                  </a:lnTo>
                  <a:lnTo>
                    <a:pt x="412" y="88"/>
                  </a:lnTo>
                  <a:lnTo>
                    <a:pt x="407" y="91"/>
                  </a:lnTo>
                  <a:lnTo>
                    <a:pt x="404" y="96"/>
                  </a:lnTo>
                  <a:lnTo>
                    <a:pt x="401" y="112"/>
                  </a:lnTo>
                  <a:lnTo>
                    <a:pt x="393" y="131"/>
                  </a:lnTo>
                  <a:lnTo>
                    <a:pt x="383" y="115"/>
                  </a:lnTo>
                  <a:lnTo>
                    <a:pt x="372" y="115"/>
                  </a:lnTo>
                  <a:lnTo>
                    <a:pt x="369" y="117"/>
                  </a:lnTo>
                  <a:lnTo>
                    <a:pt x="369" y="120"/>
                  </a:lnTo>
                  <a:lnTo>
                    <a:pt x="372" y="128"/>
                  </a:lnTo>
                  <a:lnTo>
                    <a:pt x="372" y="134"/>
                  </a:lnTo>
                  <a:lnTo>
                    <a:pt x="375" y="142"/>
                  </a:lnTo>
                  <a:lnTo>
                    <a:pt x="372" y="147"/>
                  </a:lnTo>
                  <a:lnTo>
                    <a:pt x="372" y="150"/>
                  </a:lnTo>
                  <a:lnTo>
                    <a:pt x="366" y="152"/>
                  </a:lnTo>
                  <a:lnTo>
                    <a:pt x="364" y="155"/>
                  </a:lnTo>
                  <a:lnTo>
                    <a:pt x="353" y="158"/>
                  </a:lnTo>
                  <a:lnTo>
                    <a:pt x="345" y="160"/>
                  </a:lnTo>
                  <a:lnTo>
                    <a:pt x="342" y="163"/>
                  </a:lnTo>
                  <a:lnTo>
                    <a:pt x="332" y="166"/>
                  </a:lnTo>
                  <a:lnTo>
                    <a:pt x="324" y="166"/>
                  </a:lnTo>
                  <a:lnTo>
                    <a:pt x="316" y="166"/>
                  </a:lnTo>
                  <a:lnTo>
                    <a:pt x="310" y="163"/>
                  </a:lnTo>
                  <a:lnTo>
                    <a:pt x="305" y="160"/>
                  </a:lnTo>
                  <a:lnTo>
                    <a:pt x="300" y="152"/>
                  </a:lnTo>
                  <a:lnTo>
                    <a:pt x="294" y="136"/>
                  </a:lnTo>
                  <a:lnTo>
                    <a:pt x="289" y="117"/>
                  </a:lnTo>
                  <a:lnTo>
                    <a:pt x="284" y="109"/>
                  </a:lnTo>
                  <a:lnTo>
                    <a:pt x="278" y="101"/>
                  </a:lnTo>
                  <a:lnTo>
                    <a:pt x="249" y="75"/>
                  </a:lnTo>
                  <a:lnTo>
                    <a:pt x="236" y="67"/>
                  </a:lnTo>
                  <a:lnTo>
                    <a:pt x="190" y="48"/>
                  </a:lnTo>
                  <a:lnTo>
                    <a:pt x="185" y="43"/>
                  </a:lnTo>
                  <a:lnTo>
                    <a:pt x="163" y="27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2"/>
                  </a:lnTo>
                  <a:lnTo>
                    <a:pt x="113" y="13"/>
                  </a:lnTo>
                  <a:lnTo>
                    <a:pt x="107" y="24"/>
                  </a:lnTo>
                  <a:lnTo>
                    <a:pt x="115" y="27"/>
                  </a:lnTo>
                  <a:lnTo>
                    <a:pt x="110" y="32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15" y="43"/>
                  </a:lnTo>
                  <a:lnTo>
                    <a:pt x="126" y="45"/>
                  </a:lnTo>
                  <a:lnTo>
                    <a:pt x="131" y="48"/>
                  </a:lnTo>
                  <a:lnTo>
                    <a:pt x="142" y="53"/>
                  </a:lnTo>
                  <a:lnTo>
                    <a:pt x="147" y="56"/>
                  </a:lnTo>
                  <a:lnTo>
                    <a:pt x="185" y="64"/>
                  </a:lnTo>
                  <a:lnTo>
                    <a:pt x="193" y="67"/>
                  </a:lnTo>
                  <a:lnTo>
                    <a:pt x="195" y="69"/>
                  </a:lnTo>
                  <a:lnTo>
                    <a:pt x="187" y="93"/>
                  </a:lnTo>
                  <a:lnTo>
                    <a:pt x="182" y="104"/>
                  </a:lnTo>
                  <a:lnTo>
                    <a:pt x="177" y="107"/>
                  </a:lnTo>
                  <a:lnTo>
                    <a:pt x="174" y="107"/>
                  </a:lnTo>
                  <a:lnTo>
                    <a:pt x="121" y="104"/>
                  </a:lnTo>
                  <a:lnTo>
                    <a:pt x="97" y="99"/>
                  </a:lnTo>
                  <a:lnTo>
                    <a:pt x="78" y="9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54" y="99"/>
                  </a:lnTo>
                  <a:lnTo>
                    <a:pt x="41" y="109"/>
                  </a:lnTo>
                  <a:lnTo>
                    <a:pt x="35" y="104"/>
                  </a:lnTo>
                  <a:lnTo>
                    <a:pt x="27" y="109"/>
                  </a:lnTo>
                  <a:lnTo>
                    <a:pt x="22" y="115"/>
                  </a:lnTo>
                  <a:lnTo>
                    <a:pt x="22" y="123"/>
                  </a:lnTo>
                  <a:lnTo>
                    <a:pt x="24" y="134"/>
                  </a:lnTo>
                  <a:lnTo>
                    <a:pt x="16" y="131"/>
                  </a:lnTo>
                  <a:lnTo>
                    <a:pt x="11" y="13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3" y="144"/>
                  </a:lnTo>
                  <a:lnTo>
                    <a:pt x="35" y="155"/>
                  </a:lnTo>
                  <a:lnTo>
                    <a:pt x="54" y="152"/>
                  </a:lnTo>
                  <a:lnTo>
                    <a:pt x="73" y="147"/>
                  </a:lnTo>
                  <a:lnTo>
                    <a:pt x="81" y="144"/>
                  </a:lnTo>
                  <a:lnTo>
                    <a:pt x="83" y="147"/>
                  </a:lnTo>
                  <a:lnTo>
                    <a:pt x="89" y="158"/>
                  </a:lnTo>
                  <a:lnTo>
                    <a:pt x="94" y="163"/>
                  </a:lnTo>
                  <a:lnTo>
                    <a:pt x="115" y="174"/>
                  </a:lnTo>
                  <a:lnTo>
                    <a:pt x="121" y="179"/>
                  </a:lnTo>
                  <a:lnTo>
                    <a:pt x="126" y="182"/>
                  </a:lnTo>
                  <a:lnTo>
                    <a:pt x="131" y="190"/>
                  </a:lnTo>
                  <a:lnTo>
                    <a:pt x="174" y="219"/>
                  </a:lnTo>
                  <a:lnTo>
                    <a:pt x="185" y="230"/>
                  </a:lnTo>
                  <a:lnTo>
                    <a:pt x="193" y="243"/>
                  </a:lnTo>
                  <a:lnTo>
                    <a:pt x="212" y="321"/>
                  </a:lnTo>
                  <a:lnTo>
                    <a:pt x="212" y="326"/>
                  </a:lnTo>
                  <a:lnTo>
                    <a:pt x="212" y="329"/>
                  </a:lnTo>
                  <a:lnTo>
                    <a:pt x="209" y="334"/>
                  </a:lnTo>
                  <a:lnTo>
                    <a:pt x="204" y="337"/>
                  </a:lnTo>
                  <a:lnTo>
                    <a:pt x="195" y="345"/>
                  </a:lnTo>
                  <a:lnTo>
                    <a:pt x="193" y="348"/>
                  </a:lnTo>
                  <a:lnTo>
                    <a:pt x="190" y="350"/>
                  </a:lnTo>
                  <a:lnTo>
                    <a:pt x="187" y="358"/>
                  </a:lnTo>
                  <a:lnTo>
                    <a:pt x="187" y="358"/>
                  </a:lnTo>
                  <a:lnTo>
                    <a:pt x="187" y="361"/>
                  </a:lnTo>
                  <a:lnTo>
                    <a:pt x="193" y="374"/>
                  </a:lnTo>
                  <a:lnTo>
                    <a:pt x="204" y="398"/>
                  </a:lnTo>
                  <a:lnTo>
                    <a:pt x="212" y="417"/>
                  </a:lnTo>
                  <a:lnTo>
                    <a:pt x="212" y="428"/>
                  </a:lnTo>
                  <a:lnTo>
                    <a:pt x="214" y="433"/>
                  </a:lnTo>
                  <a:lnTo>
                    <a:pt x="214" y="449"/>
                  </a:lnTo>
                  <a:lnTo>
                    <a:pt x="217" y="468"/>
                  </a:lnTo>
                  <a:lnTo>
                    <a:pt x="222" y="497"/>
                  </a:lnTo>
                  <a:lnTo>
                    <a:pt x="225" y="519"/>
                  </a:lnTo>
                  <a:lnTo>
                    <a:pt x="228" y="532"/>
                  </a:lnTo>
                  <a:lnTo>
                    <a:pt x="225" y="540"/>
                  </a:lnTo>
                  <a:lnTo>
                    <a:pt x="225" y="548"/>
                  </a:lnTo>
                  <a:lnTo>
                    <a:pt x="222" y="554"/>
                  </a:lnTo>
                  <a:lnTo>
                    <a:pt x="220" y="562"/>
                  </a:lnTo>
                  <a:lnTo>
                    <a:pt x="270" y="575"/>
                  </a:lnTo>
                  <a:lnTo>
                    <a:pt x="294" y="575"/>
                  </a:lnTo>
                  <a:lnTo>
                    <a:pt x="302" y="572"/>
                  </a:lnTo>
                  <a:lnTo>
                    <a:pt x="302" y="572"/>
                  </a:lnTo>
                  <a:lnTo>
                    <a:pt x="297" y="567"/>
                  </a:lnTo>
                  <a:lnTo>
                    <a:pt x="297" y="554"/>
                  </a:lnTo>
                  <a:lnTo>
                    <a:pt x="300" y="527"/>
                  </a:lnTo>
                  <a:lnTo>
                    <a:pt x="300" y="513"/>
                  </a:lnTo>
                  <a:lnTo>
                    <a:pt x="294" y="460"/>
                  </a:lnTo>
                  <a:lnTo>
                    <a:pt x="300" y="439"/>
                  </a:lnTo>
                  <a:lnTo>
                    <a:pt x="321" y="414"/>
                  </a:lnTo>
                  <a:lnTo>
                    <a:pt x="337" y="398"/>
                  </a:lnTo>
                  <a:lnTo>
                    <a:pt x="340" y="396"/>
                  </a:lnTo>
                  <a:lnTo>
                    <a:pt x="364" y="382"/>
                  </a:lnTo>
                  <a:lnTo>
                    <a:pt x="388" y="374"/>
                  </a:lnTo>
                  <a:lnTo>
                    <a:pt x="412" y="380"/>
                  </a:lnTo>
                  <a:lnTo>
                    <a:pt x="412" y="380"/>
                  </a:lnTo>
                  <a:lnTo>
                    <a:pt x="412" y="372"/>
                  </a:lnTo>
                  <a:lnTo>
                    <a:pt x="409" y="356"/>
                  </a:lnTo>
                  <a:lnTo>
                    <a:pt x="399" y="337"/>
                  </a:lnTo>
                  <a:lnTo>
                    <a:pt x="396" y="329"/>
                  </a:lnTo>
                  <a:lnTo>
                    <a:pt x="396" y="318"/>
                  </a:lnTo>
                  <a:lnTo>
                    <a:pt x="396" y="310"/>
                  </a:lnTo>
                  <a:lnTo>
                    <a:pt x="396" y="299"/>
                  </a:lnTo>
                  <a:lnTo>
                    <a:pt x="409" y="267"/>
                  </a:lnTo>
                  <a:lnTo>
                    <a:pt x="415" y="259"/>
                  </a:lnTo>
                  <a:lnTo>
                    <a:pt x="415" y="257"/>
                  </a:lnTo>
                  <a:lnTo>
                    <a:pt x="412" y="254"/>
                  </a:lnTo>
                  <a:lnTo>
                    <a:pt x="409" y="249"/>
                  </a:lnTo>
                  <a:lnTo>
                    <a:pt x="401" y="238"/>
                  </a:lnTo>
                  <a:lnTo>
                    <a:pt x="399" y="235"/>
                  </a:lnTo>
                  <a:lnTo>
                    <a:pt x="399" y="233"/>
                  </a:lnTo>
                  <a:lnTo>
                    <a:pt x="399" y="227"/>
                  </a:lnTo>
                  <a:lnTo>
                    <a:pt x="404" y="219"/>
                  </a:lnTo>
                  <a:lnTo>
                    <a:pt x="412" y="211"/>
                  </a:lnTo>
                  <a:lnTo>
                    <a:pt x="420" y="200"/>
                  </a:lnTo>
                  <a:lnTo>
                    <a:pt x="420" y="187"/>
                  </a:lnTo>
                  <a:lnTo>
                    <a:pt x="420" y="182"/>
                  </a:lnTo>
                  <a:lnTo>
                    <a:pt x="415" y="163"/>
                  </a:lnTo>
                  <a:lnTo>
                    <a:pt x="407" y="144"/>
                  </a:lnTo>
                  <a:lnTo>
                    <a:pt x="407" y="142"/>
                  </a:lnTo>
                  <a:lnTo>
                    <a:pt x="407" y="136"/>
                  </a:lnTo>
                  <a:close/>
                  <a:moveTo>
                    <a:pt x="658" y="318"/>
                  </a:moveTo>
                  <a:lnTo>
                    <a:pt x="658" y="313"/>
                  </a:lnTo>
                  <a:lnTo>
                    <a:pt x="658" y="313"/>
                  </a:lnTo>
                  <a:lnTo>
                    <a:pt x="652" y="310"/>
                  </a:lnTo>
                  <a:lnTo>
                    <a:pt x="620" y="302"/>
                  </a:lnTo>
                  <a:lnTo>
                    <a:pt x="615" y="302"/>
                  </a:lnTo>
                  <a:lnTo>
                    <a:pt x="607" y="305"/>
                  </a:lnTo>
                  <a:lnTo>
                    <a:pt x="607" y="307"/>
                  </a:lnTo>
                  <a:lnTo>
                    <a:pt x="610" y="310"/>
                  </a:lnTo>
                  <a:lnTo>
                    <a:pt x="612" y="313"/>
                  </a:lnTo>
                  <a:lnTo>
                    <a:pt x="612" y="318"/>
                  </a:lnTo>
                  <a:lnTo>
                    <a:pt x="615" y="323"/>
                  </a:lnTo>
                  <a:lnTo>
                    <a:pt x="615" y="334"/>
                  </a:lnTo>
                  <a:lnTo>
                    <a:pt x="618" y="340"/>
                  </a:lnTo>
                  <a:lnTo>
                    <a:pt x="620" y="342"/>
                  </a:lnTo>
                  <a:lnTo>
                    <a:pt x="620" y="345"/>
                  </a:lnTo>
                  <a:lnTo>
                    <a:pt x="620" y="350"/>
                  </a:lnTo>
                  <a:lnTo>
                    <a:pt x="620" y="356"/>
                  </a:lnTo>
                  <a:lnTo>
                    <a:pt x="618" y="366"/>
                  </a:lnTo>
                  <a:lnTo>
                    <a:pt x="615" y="372"/>
                  </a:lnTo>
                  <a:lnTo>
                    <a:pt x="612" y="374"/>
                  </a:lnTo>
                  <a:lnTo>
                    <a:pt x="607" y="393"/>
                  </a:lnTo>
                  <a:lnTo>
                    <a:pt x="615" y="404"/>
                  </a:lnTo>
                  <a:lnTo>
                    <a:pt x="623" y="409"/>
                  </a:lnTo>
                  <a:lnTo>
                    <a:pt x="628" y="409"/>
                  </a:lnTo>
                  <a:lnTo>
                    <a:pt x="628" y="409"/>
                  </a:lnTo>
                  <a:lnTo>
                    <a:pt x="628" y="385"/>
                  </a:lnTo>
                  <a:lnTo>
                    <a:pt x="634" y="382"/>
                  </a:lnTo>
                  <a:lnTo>
                    <a:pt x="636" y="377"/>
                  </a:lnTo>
                  <a:lnTo>
                    <a:pt x="671" y="374"/>
                  </a:lnTo>
                  <a:lnTo>
                    <a:pt x="658" y="318"/>
                  </a:lnTo>
                  <a:close/>
                  <a:moveTo>
                    <a:pt x="599" y="401"/>
                  </a:moveTo>
                  <a:lnTo>
                    <a:pt x="588" y="374"/>
                  </a:lnTo>
                  <a:lnTo>
                    <a:pt x="543" y="326"/>
                  </a:lnTo>
                  <a:lnTo>
                    <a:pt x="540" y="323"/>
                  </a:lnTo>
                  <a:lnTo>
                    <a:pt x="532" y="321"/>
                  </a:lnTo>
                  <a:lnTo>
                    <a:pt x="524" y="326"/>
                  </a:lnTo>
                  <a:lnTo>
                    <a:pt x="524" y="329"/>
                  </a:lnTo>
                  <a:lnTo>
                    <a:pt x="524" y="334"/>
                  </a:lnTo>
                  <a:lnTo>
                    <a:pt x="537" y="356"/>
                  </a:lnTo>
                  <a:lnTo>
                    <a:pt x="546" y="374"/>
                  </a:lnTo>
                  <a:lnTo>
                    <a:pt x="548" y="382"/>
                  </a:lnTo>
                  <a:lnTo>
                    <a:pt x="548" y="388"/>
                  </a:lnTo>
                  <a:lnTo>
                    <a:pt x="546" y="393"/>
                  </a:lnTo>
                  <a:lnTo>
                    <a:pt x="543" y="398"/>
                  </a:lnTo>
                  <a:lnTo>
                    <a:pt x="543" y="414"/>
                  </a:lnTo>
                  <a:lnTo>
                    <a:pt x="546" y="420"/>
                  </a:lnTo>
                  <a:lnTo>
                    <a:pt x="551" y="425"/>
                  </a:lnTo>
                  <a:lnTo>
                    <a:pt x="556" y="428"/>
                  </a:lnTo>
                  <a:lnTo>
                    <a:pt x="588" y="433"/>
                  </a:lnTo>
                  <a:lnTo>
                    <a:pt x="591" y="417"/>
                  </a:lnTo>
                  <a:lnTo>
                    <a:pt x="602" y="420"/>
                  </a:lnTo>
                  <a:lnTo>
                    <a:pt x="599" y="409"/>
                  </a:lnTo>
                  <a:lnTo>
                    <a:pt x="599" y="401"/>
                  </a:lnTo>
                  <a:close/>
                </a:path>
              </a:pathLst>
            </a:custGeom>
            <a:solidFill>
              <a:srgbClr val="575756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2A9F9FE-11B2-AF3F-D5F8-5EDAC69909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66826" y="4954588"/>
              <a:ext cx="530225" cy="1393825"/>
            </a:xfrm>
            <a:custGeom>
              <a:avLst/>
              <a:gdLst>
                <a:gd name="T0" fmla="*/ 283 w 334"/>
                <a:gd name="T1" fmla="*/ 819 h 878"/>
                <a:gd name="T2" fmla="*/ 280 w 334"/>
                <a:gd name="T3" fmla="*/ 782 h 878"/>
                <a:gd name="T4" fmla="*/ 256 w 334"/>
                <a:gd name="T5" fmla="*/ 723 h 878"/>
                <a:gd name="T6" fmla="*/ 256 w 334"/>
                <a:gd name="T7" fmla="*/ 696 h 878"/>
                <a:gd name="T8" fmla="*/ 264 w 334"/>
                <a:gd name="T9" fmla="*/ 621 h 878"/>
                <a:gd name="T10" fmla="*/ 291 w 334"/>
                <a:gd name="T11" fmla="*/ 594 h 878"/>
                <a:gd name="T12" fmla="*/ 310 w 334"/>
                <a:gd name="T13" fmla="*/ 554 h 878"/>
                <a:gd name="T14" fmla="*/ 283 w 334"/>
                <a:gd name="T15" fmla="*/ 533 h 878"/>
                <a:gd name="T16" fmla="*/ 283 w 334"/>
                <a:gd name="T17" fmla="*/ 525 h 878"/>
                <a:gd name="T18" fmla="*/ 243 w 334"/>
                <a:gd name="T19" fmla="*/ 533 h 878"/>
                <a:gd name="T20" fmla="*/ 253 w 334"/>
                <a:gd name="T21" fmla="*/ 538 h 878"/>
                <a:gd name="T22" fmla="*/ 264 w 334"/>
                <a:gd name="T23" fmla="*/ 546 h 878"/>
                <a:gd name="T24" fmla="*/ 272 w 334"/>
                <a:gd name="T25" fmla="*/ 546 h 878"/>
                <a:gd name="T26" fmla="*/ 251 w 334"/>
                <a:gd name="T27" fmla="*/ 573 h 878"/>
                <a:gd name="T28" fmla="*/ 245 w 334"/>
                <a:gd name="T29" fmla="*/ 589 h 878"/>
                <a:gd name="T30" fmla="*/ 229 w 334"/>
                <a:gd name="T31" fmla="*/ 600 h 878"/>
                <a:gd name="T32" fmla="*/ 184 w 334"/>
                <a:gd name="T33" fmla="*/ 600 h 878"/>
                <a:gd name="T34" fmla="*/ 131 w 334"/>
                <a:gd name="T35" fmla="*/ 621 h 878"/>
                <a:gd name="T36" fmla="*/ 144 w 334"/>
                <a:gd name="T37" fmla="*/ 648 h 878"/>
                <a:gd name="T38" fmla="*/ 128 w 334"/>
                <a:gd name="T39" fmla="*/ 704 h 878"/>
                <a:gd name="T40" fmla="*/ 144 w 334"/>
                <a:gd name="T41" fmla="*/ 766 h 878"/>
                <a:gd name="T42" fmla="*/ 171 w 334"/>
                <a:gd name="T43" fmla="*/ 803 h 878"/>
                <a:gd name="T44" fmla="*/ 267 w 334"/>
                <a:gd name="T45" fmla="*/ 875 h 878"/>
                <a:gd name="T46" fmla="*/ 334 w 334"/>
                <a:gd name="T47" fmla="*/ 843 h 878"/>
                <a:gd name="T48" fmla="*/ 160 w 334"/>
                <a:gd name="T49" fmla="*/ 487 h 878"/>
                <a:gd name="T50" fmla="*/ 179 w 334"/>
                <a:gd name="T51" fmla="*/ 503 h 878"/>
                <a:gd name="T52" fmla="*/ 229 w 334"/>
                <a:gd name="T53" fmla="*/ 506 h 878"/>
                <a:gd name="T54" fmla="*/ 245 w 334"/>
                <a:gd name="T55" fmla="*/ 493 h 878"/>
                <a:gd name="T56" fmla="*/ 229 w 334"/>
                <a:gd name="T57" fmla="*/ 474 h 878"/>
                <a:gd name="T58" fmla="*/ 221 w 334"/>
                <a:gd name="T59" fmla="*/ 466 h 878"/>
                <a:gd name="T60" fmla="*/ 219 w 334"/>
                <a:gd name="T61" fmla="*/ 458 h 878"/>
                <a:gd name="T62" fmla="*/ 237 w 334"/>
                <a:gd name="T63" fmla="*/ 418 h 878"/>
                <a:gd name="T64" fmla="*/ 227 w 334"/>
                <a:gd name="T65" fmla="*/ 402 h 878"/>
                <a:gd name="T66" fmla="*/ 216 w 334"/>
                <a:gd name="T67" fmla="*/ 402 h 878"/>
                <a:gd name="T68" fmla="*/ 200 w 334"/>
                <a:gd name="T69" fmla="*/ 412 h 878"/>
                <a:gd name="T70" fmla="*/ 160 w 334"/>
                <a:gd name="T71" fmla="*/ 410 h 878"/>
                <a:gd name="T72" fmla="*/ 147 w 334"/>
                <a:gd name="T73" fmla="*/ 391 h 878"/>
                <a:gd name="T74" fmla="*/ 141 w 334"/>
                <a:gd name="T75" fmla="*/ 340 h 878"/>
                <a:gd name="T76" fmla="*/ 168 w 334"/>
                <a:gd name="T77" fmla="*/ 335 h 878"/>
                <a:gd name="T78" fmla="*/ 203 w 334"/>
                <a:gd name="T79" fmla="*/ 303 h 878"/>
                <a:gd name="T80" fmla="*/ 256 w 334"/>
                <a:gd name="T81" fmla="*/ 292 h 878"/>
                <a:gd name="T82" fmla="*/ 256 w 334"/>
                <a:gd name="T83" fmla="*/ 233 h 878"/>
                <a:gd name="T84" fmla="*/ 248 w 334"/>
                <a:gd name="T85" fmla="*/ 177 h 878"/>
                <a:gd name="T86" fmla="*/ 275 w 334"/>
                <a:gd name="T87" fmla="*/ 54 h 878"/>
                <a:gd name="T88" fmla="*/ 224 w 334"/>
                <a:gd name="T89" fmla="*/ 8 h 878"/>
                <a:gd name="T90" fmla="*/ 165 w 334"/>
                <a:gd name="T91" fmla="*/ 118 h 878"/>
                <a:gd name="T92" fmla="*/ 187 w 334"/>
                <a:gd name="T93" fmla="*/ 99 h 878"/>
                <a:gd name="T94" fmla="*/ 141 w 334"/>
                <a:gd name="T95" fmla="*/ 164 h 878"/>
                <a:gd name="T96" fmla="*/ 128 w 334"/>
                <a:gd name="T97" fmla="*/ 214 h 878"/>
                <a:gd name="T98" fmla="*/ 133 w 334"/>
                <a:gd name="T99" fmla="*/ 177 h 878"/>
                <a:gd name="T100" fmla="*/ 40 w 334"/>
                <a:gd name="T101" fmla="*/ 260 h 878"/>
                <a:gd name="T102" fmla="*/ 8 w 334"/>
                <a:gd name="T103" fmla="*/ 276 h 878"/>
                <a:gd name="T104" fmla="*/ 21 w 334"/>
                <a:gd name="T105" fmla="*/ 305 h 878"/>
                <a:gd name="T106" fmla="*/ 53 w 334"/>
                <a:gd name="T107" fmla="*/ 386 h 878"/>
                <a:gd name="T108" fmla="*/ 61 w 334"/>
                <a:gd name="T109" fmla="*/ 423 h 878"/>
                <a:gd name="T110" fmla="*/ 82 w 334"/>
                <a:gd name="T111" fmla="*/ 471 h 878"/>
                <a:gd name="T112" fmla="*/ 133 w 334"/>
                <a:gd name="T113" fmla="*/ 506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4" h="878">
                  <a:moveTo>
                    <a:pt x="334" y="843"/>
                  </a:moveTo>
                  <a:lnTo>
                    <a:pt x="331" y="835"/>
                  </a:lnTo>
                  <a:lnTo>
                    <a:pt x="320" y="827"/>
                  </a:lnTo>
                  <a:lnTo>
                    <a:pt x="288" y="822"/>
                  </a:lnTo>
                  <a:lnTo>
                    <a:pt x="283" y="819"/>
                  </a:lnTo>
                  <a:lnTo>
                    <a:pt x="278" y="814"/>
                  </a:lnTo>
                  <a:lnTo>
                    <a:pt x="275" y="808"/>
                  </a:lnTo>
                  <a:lnTo>
                    <a:pt x="275" y="792"/>
                  </a:lnTo>
                  <a:lnTo>
                    <a:pt x="278" y="787"/>
                  </a:lnTo>
                  <a:lnTo>
                    <a:pt x="280" y="782"/>
                  </a:lnTo>
                  <a:lnTo>
                    <a:pt x="280" y="776"/>
                  </a:lnTo>
                  <a:lnTo>
                    <a:pt x="278" y="768"/>
                  </a:lnTo>
                  <a:lnTo>
                    <a:pt x="269" y="750"/>
                  </a:lnTo>
                  <a:lnTo>
                    <a:pt x="256" y="728"/>
                  </a:lnTo>
                  <a:lnTo>
                    <a:pt x="256" y="723"/>
                  </a:lnTo>
                  <a:lnTo>
                    <a:pt x="256" y="720"/>
                  </a:lnTo>
                  <a:lnTo>
                    <a:pt x="264" y="715"/>
                  </a:lnTo>
                  <a:lnTo>
                    <a:pt x="261" y="707"/>
                  </a:lnTo>
                  <a:lnTo>
                    <a:pt x="259" y="701"/>
                  </a:lnTo>
                  <a:lnTo>
                    <a:pt x="256" y="696"/>
                  </a:lnTo>
                  <a:lnTo>
                    <a:pt x="256" y="691"/>
                  </a:lnTo>
                  <a:lnTo>
                    <a:pt x="256" y="683"/>
                  </a:lnTo>
                  <a:lnTo>
                    <a:pt x="264" y="637"/>
                  </a:lnTo>
                  <a:lnTo>
                    <a:pt x="264" y="629"/>
                  </a:lnTo>
                  <a:lnTo>
                    <a:pt x="264" y="621"/>
                  </a:lnTo>
                  <a:lnTo>
                    <a:pt x="261" y="608"/>
                  </a:lnTo>
                  <a:lnTo>
                    <a:pt x="261" y="602"/>
                  </a:lnTo>
                  <a:lnTo>
                    <a:pt x="264" y="600"/>
                  </a:lnTo>
                  <a:lnTo>
                    <a:pt x="283" y="597"/>
                  </a:lnTo>
                  <a:lnTo>
                    <a:pt x="291" y="594"/>
                  </a:lnTo>
                  <a:lnTo>
                    <a:pt x="291" y="592"/>
                  </a:lnTo>
                  <a:lnTo>
                    <a:pt x="291" y="576"/>
                  </a:lnTo>
                  <a:lnTo>
                    <a:pt x="310" y="565"/>
                  </a:lnTo>
                  <a:lnTo>
                    <a:pt x="315" y="560"/>
                  </a:lnTo>
                  <a:lnTo>
                    <a:pt x="310" y="554"/>
                  </a:lnTo>
                  <a:lnTo>
                    <a:pt x="310" y="546"/>
                  </a:lnTo>
                  <a:lnTo>
                    <a:pt x="307" y="536"/>
                  </a:lnTo>
                  <a:lnTo>
                    <a:pt x="291" y="538"/>
                  </a:lnTo>
                  <a:lnTo>
                    <a:pt x="286" y="536"/>
                  </a:lnTo>
                  <a:lnTo>
                    <a:pt x="283" y="533"/>
                  </a:lnTo>
                  <a:lnTo>
                    <a:pt x="283" y="530"/>
                  </a:lnTo>
                  <a:lnTo>
                    <a:pt x="286" y="530"/>
                  </a:lnTo>
                  <a:lnTo>
                    <a:pt x="286" y="528"/>
                  </a:lnTo>
                  <a:lnTo>
                    <a:pt x="286" y="525"/>
                  </a:lnTo>
                  <a:lnTo>
                    <a:pt x="283" y="525"/>
                  </a:lnTo>
                  <a:lnTo>
                    <a:pt x="261" y="520"/>
                  </a:lnTo>
                  <a:lnTo>
                    <a:pt x="259" y="520"/>
                  </a:lnTo>
                  <a:lnTo>
                    <a:pt x="256" y="520"/>
                  </a:lnTo>
                  <a:lnTo>
                    <a:pt x="251" y="525"/>
                  </a:lnTo>
                  <a:lnTo>
                    <a:pt x="243" y="533"/>
                  </a:lnTo>
                  <a:lnTo>
                    <a:pt x="240" y="536"/>
                  </a:lnTo>
                  <a:lnTo>
                    <a:pt x="243" y="538"/>
                  </a:lnTo>
                  <a:lnTo>
                    <a:pt x="248" y="538"/>
                  </a:lnTo>
                  <a:lnTo>
                    <a:pt x="251" y="538"/>
                  </a:lnTo>
                  <a:lnTo>
                    <a:pt x="253" y="538"/>
                  </a:lnTo>
                  <a:lnTo>
                    <a:pt x="256" y="544"/>
                  </a:lnTo>
                  <a:lnTo>
                    <a:pt x="256" y="544"/>
                  </a:lnTo>
                  <a:lnTo>
                    <a:pt x="259" y="546"/>
                  </a:lnTo>
                  <a:lnTo>
                    <a:pt x="261" y="546"/>
                  </a:lnTo>
                  <a:lnTo>
                    <a:pt x="264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69" y="554"/>
                  </a:lnTo>
                  <a:lnTo>
                    <a:pt x="267" y="557"/>
                  </a:lnTo>
                  <a:lnTo>
                    <a:pt x="261" y="562"/>
                  </a:lnTo>
                  <a:lnTo>
                    <a:pt x="253" y="568"/>
                  </a:lnTo>
                  <a:lnTo>
                    <a:pt x="251" y="573"/>
                  </a:lnTo>
                  <a:lnTo>
                    <a:pt x="248" y="578"/>
                  </a:lnTo>
                  <a:lnTo>
                    <a:pt x="248" y="581"/>
                  </a:lnTo>
                  <a:lnTo>
                    <a:pt x="248" y="586"/>
                  </a:lnTo>
                  <a:lnTo>
                    <a:pt x="248" y="589"/>
                  </a:lnTo>
                  <a:lnTo>
                    <a:pt x="245" y="589"/>
                  </a:lnTo>
                  <a:lnTo>
                    <a:pt x="243" y="592"/>
                  </a:lnTo>
                  <a:lnTo>
                    <a:pt x="240" y="594"/>
                  </a:lnTo>
                  <a:lnTo>
                    <a:pt x="240" y="597"/>
                  </a:lnTo>
                  <a:lnTo>
                    <a:pt x="235" y="600"/>
                  </a:lnTo>
                  <a:lnTo>
                    <a:pt x="229" y="600"/>
                  </a:lnTo>
                  <a:lnTo>
                    <a:pt x="211" y="597"/>
                  </a:lnTo>
                  <a:lnTo>
                    <a:pt x="203" y="597"/>
                  </a:lnTo>
                  <a:lnTo>
                    <a:pt x="197" y="600"/>
                  </a:lnTo>
                  <a:lnTo>
                    <a:pt x="192" y="600"/>
                  </a:lnTo>
                  <a:lnTo>
                    <a:pt x="184" y="600"/>
                  </a:lnTo>
                  <a:lnTo>
                    <a:pt x="176" y="597"/>
                  </a:lnTo>
                  <a:lnTo>
                    <a:pt x="152" y="594"/>
                  </a:lnTo>
                  <a:lnTo>
                    <a:pt x="144" y="605"/>
                  </a:lnTo>
                  <a:lnTo>
                    <a:pt x="136" y="613"/>
                  </a:lnTo>
                  <a:lnTo>
                    <a:pt x="131" y="621"/>
                  </a:lnTo>
                  <a:lnTo>
                    <a:pt x="131" y="627"/>
                  </a:lnTo>
                  <a:lnTo>
                    <a:pt x="131" y="629"/>
                  </a:lnTo>
                  <a:lnTo>
                    <a:pt x="133" y="632"/>
                  </a:lnTo>
                  <a:lnTo>
                    <a:pt x="141" y="643"/>
                  </a:lnTo>
                  <a:lnTo>
                    <a:pt x="144" y="648"/>
                  </a:lnTo>
                  <a:lnTo>
                    <a:pt x="147" y="651"/>
                  </a:lnTo>
                  <a:lnTo>
                    <a:pt x="147" y="653"/>
                  </a:lnTo>
                  <a:lnTo>
                    <a:pt x="141" y="661"/>
                  </a:lnTo>
                  <a:lnTo>
                    <a:pt x="128" y="693"/>
                  </a:lnTo>
                  <a:lnTo>
                    <a:pt x="128" y="704"/>
                  </a:lnTo>
                  <a:lnTo>
                    <a:pt x="128" y="712"/>
                  </a:lnTo>
                  <a:lnTo>
                    <a:pt x="128" y="723"/>
                  </a:lnTo>
                  <a:lnTo>
                    <a:pt x="131" y="731"/>
                  </a:lnTo>
                  <a:lnTo>
                    <a:pt x="141" y="750"/>
                  </a:lnTo>
                  <a:lnTo>
                    <a:pt x="144" y="766"/>
                  </a:lnTo>
                  <a:lnTo>
                    <a:pt x="144" y="774"/>
                  </a:lnTo>
                  <a:lnTo>
                    <a:pt x="144" y="774"/>
                  </a:lnTo>
                  <a:lnTo>
                    <a:pt x="147" y="774"/>
                  </a:lnTo>
                  <a:lnTo>
                    <a:pt x="163" y="784"/>
                  </a:lnTo>
                  <a:lnTo>
                    <a:pt x="171" y="803"/>
                  </a:lnTo>
                  <a:lnTo>
                    <a:pt x="176" y="835"/>
                  </a:lnTo>
                  <a:lnTo>
                    <a:pt x="192" y="846"/>
                  </a:lnTo>
                  <a:lnTo>
                    <a:pt x="227" y="878"/>
                  </a:lnTo>
                  <a:lnTo>
                    <a:pt x="267" y="875"/>
                  </a:lnTo>
                  <a:lnTo>
                    <a:pt x="267" y="875"/>
                  </a:lnTo>
                  <a:lnTo>
                    <a:pt x="278" y="873"/>
                  </a:lnTo>
                  <a:lnTo>
                    <a:pt x="302" y="870"/>
                  </a:lnTo>
                  <a:lnTo>
                    <a:pt x="312" y="862"/>
                  </a:lnTo>
                  <a:lnTo>
                    <a:pt x="334" y="843"/>
                  </a:lnTo>
                  <a:lnTo>
                    <a:pt x="334" y="843"/>
                  </a:lnTo>
                  <a:close/>
                  <a:moveTo>
                    <a:pt x="136" y="490"/>
                  </a:moveTo>
                  <a:lnTo>
                    <a:pt x="139" y="485"/>
                  </a:lnTo>
                  <a:lnTo>
                    <a:pt x="144" y="482"/>
                  </a:lnTo>
                  <a:lnTo>
                    <a:pt x="147" y="479"/>
                  </a:lnTo>
                  <a:lnTo>
                    <a:pt x="160" y="487"/>
                  </a:lnTo>
                  <a:lnTo>
                    <a:pt x="165" y="490"/>
                  </a:lnTo>
                  <a:lnTo>
                    <a:pt x="168" y="493"/>
                  </a:lnTo>
                  <a:lnTo>
                    <a:pt x="171" y="498"/>
                  </a:lnTo>
                  <a:lnTo>
                    <a:pt x="173" y="501"/>
                  </a:lnTo>
                  <a:lnTo>
                    <a:pt x="179" y="503"/>
                  </a:lnTo>
                  <a:lnTo>
                    <a:pt x="208" y="514"/>
                  </a:lnTo>
                  <a:lnTo>
                    <a:pt x="216" y="514"/>
                  </a:lnTo>
                  <a:lnTo>
                    <a:pt x="221" y="514"/>
                  </a:lnTo>
                  <a:lnTo>
                    <a:pt x="227" y="511"/>
                  </a:lnTo>
                  <a:lnTo>
                    <a:pt x="229" y="506"/>
                  </a:lnTo>
                  <a:lnTo>
                    <a:pt x="235" y="501"/>
                  </a:lnTo>
                  <a:lnTo>
                    <a:pt x="237" y="501"/>
                  </a:lnTo>
                  <a:lnTo>
                    <a:pt x="240" y="501"/>
                  </a:lnTo>
                  <a:lnTo>
                    <a:pt x="243" y="498"/>
                  </a:lnTo>
                  <a:lnTo>
                    <a:pt x="245" y="493"/>
                  </a:lnTo>
                  <a:lnTo>
                    <a:pt x="245" y="479"/>
                  </a:lnTo>
                  <a:lnTo>
                    <a:pt x="243" y="474"/>
                  </a:lnTo>
                  <a:lnTo>
                    <a:pt x="237" y="471"/>
                  </a:lnTo>
                  <a:lnTo>
                    <a:pt x="232" y="474"/>
                  </a:lnTo>
                  <a:lnTo>
                    <a:pt x="229" y="474"/>
                  </a:lnTo>
                  <a:lnTo>
                    <a:pt x="224" y="471"/>
                  </a:lnTo>
                  <a:lnTo>
                    <a:pt x="221" y="471"/>
                  </a:lnTo>
                  <a:lnTo>
                    <a:pt x="221" y="469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19" y="463"/>
                  </a:lnTo>
                  <a:lnTo>
                    <a:pt x="219" y="463"/>
                  </a:lnTo>
                  <a:lnTo>
                    <a:pt x="219" y="461"/>
                  </a:lnTo>
                  <a:lnTo>
                    <a:pt x="219" y="461"/>
                  </a:lnTo>
                  <a:lnTo>
                    <a:pt x="219" y="458"/>
                  </a:lnTo>
                  <a:lnTo>
                    <a:pt x="235" y="439"/>
                  </a:lnTo>
                  <a:lnTo>
                    <a:pt x="240" y="434"/>
                  </a:lnTo>
                  <a:lnTo>
                    <a:pt x="240" y="429"/>
                  </a:lnTo>
                  <a:lnTo>
                    <a:pt x="240" y="421"/>
                  </a:lnTo>
                  <a:lnTo>
                    <a:pt x="237" y="418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2"/>
                  </a:lnTo>
                  <a:lnTo>
                    <a:pt x="224" y="402"/>
                  </a:lnTo>
                  <a:lnTo>
                    <a:pt x="224" y="402"/>
                  </a:lnTo>
                  <a:lnTo>
                    <a:pt x="221" y="402"/>
                  </a:lnTo>
                  <a:lnTo>
                    <a:pt x="219" y="402"/>
                  </a:lnTo>
                  <a:lnTo>
                    <a:pt x="216" y="402"/>
                  </a:lnTo>
                  <a:lnTo>
                    <a:pt x="216" y="404"/>
                  </a:lnTo>
                  <a:lnTo>
                    <a:pt x="216" y="404"/>
                  </a:lnTo>
                  <a:lnTo>
                    <a:pt x="208" y="410"/>
                  </a:lnTo>
                  <a:lnTo>
                    <a:pt x="203" y="412"/>
                  </a:lnTo>
                  <a:lnTo>
                    <a:pt x="200" y="412"/>
                  </a:lnTo>
                  <a:lnTo>
                    <a:pt x="187" y="412"/>
                  </a:lnTo>
                  <a:lnTo>
                    <a:pt x="168" y="412"/>
                  </a:lnTo>
                  <a:lnTo>
                    <a:pt x="165" y="412"/>
                  </a:lnTo>
                  <a:lnTo>
                    <a:pt x="160" y="412"/>
                  </a:lnTo>
                  <a:lnTo>
                    <a:pt x="160" y="410"/>
                  </a:lnTo>
                  <a:lnTo>
                    <a:pt x="152" y="410"/>
                  </a:lnTo>
                  <a:lnTo>
                    <a:pt x="149" y="407"/>
                  </a:lnTo>
                  <a:lnTo>
                    <a:pt x="149" y="407"/>
                  </a:lnTo>
                  <a:lnTo>
                    <a:pt x="149" y="404"/>
                  </a:lnTo>
                  <a:lnTo>
                    <a:pt x="147" y="391"/>
                  </a:lnTo>
                  <a:lnTo>
                    <a:pt x="141" y="370"/>
                  </a:lnTo>
                  <a:lnTo>
                    <a:pt x="141" y="364"/>
                  </a:lnTo>
                  <a:lnTo>
                    <a:pt x="139" y="348"/>
                  </a:lnTo>
                  <a:lnTo>
                    <a:pt x="139" y="343"/>
                  </a:lnTo>
                  <a:lnTo>
                    <a:pt x="141" y="340"/>
                  </a:lnTo>
                  <a:lnTo>
                    <a:pt x="147" y="335"/>
                  </a:lnTo>
                  <a:lnTo>
                    <a:pt x="152" y="335"/>
                  </a:lnTo>
                  <a:lnTo>
                    <a:pt x="157" y="335"/>
                  </a:lnTo>
                  <a:lnTo>
                    <a:pt x="160" y="335"/>
                  </a:lnTo>
                  <a:lnTo>
                    <a:pt x="168" y="335"/>
                  </a:lnTo>
                  <a:lnTo>
                    <a:pt x="173" y="330"/>
                  </a:lnTo>
                  <a:lnTo>
                    <a:pt x="189" y="313"/>
                  </a:lnTo>
                  <a:lnTo>
                    <a:pt x="197" y="308"/>
                  </a:lnTo>
                  <a:lnTo>
                    <a:pt x="200" y="305"/>
                  </a:lnTo>
                  <a:lnTo>
                    <a:pt x="203" y="303"/>
                  </a:lnTo>
                  <a:lnTo>
                    <a:pt x="208" y="305"/>
                  </a:lnTo>
                  <a:lnTo>
                    <a:pt x="213" y="305"/>
                  </a:lnTo>
                  <a:lnTo>
                    <a:pt x="221" y="305"/>
                  </a:lnTo>
                  <a:lnTo>
                    <a:pt x="248" y="297"/>
                  </a:lnTo>
                  <a:lnTo>
                    <a:pt x="256" y="292"/>
                  </a:lnTo>
                  <a:lnTo>
                    <a:pt x="256" y="292"/>
                  </a:lnTo>
                  <a:lnTo>
                    <a:pt x="251" y="284"/>
                  </a:lnTo>
                  <a:lnTo>
                    <a:pt x="248" y="252"/>
                  </a:lnTo>
                  <a:lnTo>
                    <a:pt x="248" y="241"/>
                  </a:lnTo>
                  <a:lnTo>
                    <a:pt x="256" y="233"/>
                  </a:lnTo>
                  <a:lnTo>
                    <a:pt x="264" y="225"/>
                  </a:lnTo>
                  <a:lnTo>
                    <a:pt x="269" y="217"/>
                  </a:lnTo>
                  <a:lnTo>
                    <a:pt x="267" y="209"/>
                  </a:lnTo>
                  <a:lnTo>
                    <a:pt x="251" y="188"/>
                  </a:lnTo>
                  <a:lnTo>
                    <a:pt x="248" y="177"/>
                  </a:lnTo>
                  <a:lnTo>
                    <a:pt x="251" y="166"/>
                  </a:lnTo>
                  <a:lnTo>
                    <a:pt x="264" y="148"/>
                  </a:lnTo>
                  <a:lnTo>
                    <a:pt x="267" y="140"/>
                  </a:lnTo>
                  <a:lnTo>
                    <a:pt x="269" y="75"/>
                  </a:lnTo>
                  <a:lnTo>
                    <a:pt x="275" y="54"/>
                  </a:lnTo>
                  <a:lnTo>
                    <a:pt x="275" y="41"/>
                  </a:lnTo>
                  <a:lnTo>
                    <a:pt x="272" y="27"/>
                  </a:lnTo>
                  <a:lnTo>
                    <a:pt x="261" y="0"/>
                  </a:lnTo>
                  <a:lnTo>
                    <a:pt x="256" y="0"/>
                  </a:lnTo>
                  <a:lnTo>
                    <a:pt x="224" y="8"/>
                  </a:lnTo>
                  <a:lnTo>
                    <a:pt x="208" y="8"/>
                  </a:lnTo>
                  <a:lnTo>
                    <a:pt x="205" y="14"/>
                  </a:lnTo>
                  <a:lnTo>
                    <a:pt x="195" y="59"/>
                  </a:lnTo>
                  <a:lnTo>
                    <a:pt x="181" y="89"/>
                  </a:lnTo>
                  <a:lnTo>
                    <a:pt x="165" y="118"/>
                  </a:lnTo>
                  <a:lnTo>
                    <a:pt x="171" y="115"/>
                  </a:lnTo>
                  <a:lnTo>
                    <a:pt x="176" y="110"/>
                  </a:lnTo>
                  <a:lnTo>
                    <a:pt x="179" y="105"/>
                  </a:lnTo>
                  <a:lnTo>
                    <a:pt x="181" y="99"/>
                  </a:lnTo>
                  <a:lnTo>
                    <a:pt x="187" y="99"/>
                  </a:lnTo>
                  <a:lnTo>
                    <a:pt x="184" y="113"/>
                  </a:lnTo>
                  <a:lnTo>
                    <a:pt x="179" y="121"/>
                  </a:lnTo>
                  <a:lnTo>
                    <a:pt x="173" y="129"/>
                  </a:lnTo>
                  <a:lnTo>
                    <a:pt x="168" y="137"/>
                  </a:lnTo>
                  <a:lnTo>
                    <a:pt x="141" y="164"/>
                  </a:lnTo>
                  <a:lnTo>
                    <a:pt x="139" y="169"/>
                  </a:lnTo>
                  <a:lnTo>
                    <a:pt x="136" y="182"/>
                  </a:lnTo>
                  <a:lnTo>
                    <a:pt x="131" y="201"/>
                  </a:lnTo>
                  <a:lnTo>
                    <a:pt x="131" y="212"/>
                  </a:lnTo>
                  <a:lnTo>
                    <a:pt x="128" y="214"/>
                  </a:lnTo>
                  <a:lnTo>
                    <a:pt x="123" y="214"/>
                  </a:lnTo>
                  <a:lnTo>
                    <a:pt x="120" y="209"/>
                  </a:lnTo>
                  <a:lnTo>
                    <a:pt x="125" y="196"/>
                  </a:lnTo>
                  <a:lnTo>
                    <a:pt x="131" y="182"/>
                  </a:lnTo>
                  <a:lnTo>
                    <a:pt x="133" y="177"/>
                  </a:lnTo>
                  <a:lnTo>
                    <a:pt x="117" y="190"/>
                  </a:lnTo>
                  <a:lnTo>
                    <a:pt x="82" y="236"/>
                  </a:lnTo>
                  <a:lnTo>
                    <a:pt x="61" y="252"/>
                  </a:lnTo>
                  <a:lnTo>
                    <a:pt x="42" y="257"/>
                  </a:lnTo>
                  <a:lnTo>
                    <a:pt x="40" y="260"/>
                  </a:lnTo>
                  <a:lnTo>
                    <a:pt x="34" y="265"/>
                  </a:lnTo>
                  <a:lnTo>
                    <a:pt x="29" y="268"/>
                  </a:lnTo>
                  <a:lnTo>
                    <a:pt x="21" y="271"/>
                  </a:lnTo>
                  <a:lnTo>
                    <a:pt x="16" y="271"/>
                  </a:lnTo>
                  <a:lnTo>
                    <a:pt x="8" y="276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6" y="305"/>
                  </a:lnTo>
                  <a:lnTo>
                    <a:pt x="21" y="305"/>
                  </a:lnTo>
                  <a:lnTo>
                    <a:pt x="26" y="308"/>
                  </a:lnTo>
                  <a:lnTo>
                    <a:pt x="32" y="308"/>
                  </a:lnTo>
                  <a:lnTo>
                    <a:pt x="34" y="313"/>
                  </a:lnTo>
                  <a:lnTo>
                    <a:pt x="50" y="372"/>
                  </a:lnTo>
                  <a:lnTo>
                    <a:pt x="53" y="386"/>
                  </a:lnTo>
                  <a:lnTo>
                    <a:pt x="56" y="396"/>
                  </a:lnTo>
                  <a:lnTo>
                    <a:pt x="56" y="404"/>
                  </a:lnTo>
                  <a:lnTo>
                    <a:pt x="56" y="407"/>
                  </a:lnTo>
                  <a:lnTo>
                    <a:pt x="58" y="412"/>
                  </a:lnTo>
                  <a:lnTo>
                    <a:pt x="61" y="423"/>
                  </a:lnTo>
                  <a:lnTo>
                    <a:pt x="85" y="447"/>
                  </a:lnTo>
                  <a:lnTo>
                    <a:pt x="90" y="455"/>
                  </a:lnTo>
                  <a:lnTo>
                    <a:pt x="88" y="461"/>
                  </a:lnTo>
                  <a:lnTo>
                    <a:pt x="85" y="466"/>
                  </a:lnTo>
                  <a:lnTo>
                    <a:pt x="82" y="471"/>
                  </a:lnTo>
                  <a:lnTo>
                    <a:pt x="85" y="477"/>
                  </a:lnTo>
                  <a:lnTo>
                    <a:pt x="101" y="493"/>
                  </a:lnTo>
                  <a:lnTo>
                    <a:pt x="115" y="509"/>
                  </a:lnTo>
                  <a:lnTo>
                    <a:pt x="125" y="525"/>
                  </a:lnTo>
                  <a:lnTo>
                    <a:pt x="133" y="506"/>
                  </a:lnTo>
                  <a:lnTo>
                    <a:pt x="136" y="490"/>
                  </a:lnTo>
                  <a:close/>
                </a:path>
              </a:pathLst>
            </a:custGeom>
            <a:solidFill>
              <a:srgbClr val="92D050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A64F4EB5-EBC0-93D1-E2B9-682E3D89F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87488" y="5418138"/>
              <a:ext cx="419100" cy="874713"/>
            </a:xfrm>
            <a:custGeom>
              <a:avLst/>
              <a:gdLst>
                <a:gd name="T0" fmla="*/ 181 w 264"/>
                <a:gd name="T1" fmla="*/ 535 h 551"/>
                <a:gd name="T2" fmla="*/ 197 w 264"/>
                <a:gd name="T3" fmla="*/ 546 h 551"/>
                <a:gd name="T4" fmla="*/ 219 w 264"/>
                <a:gd name="T5" fmla="*/ 522 h 551"/>
                <a:gd name="T6" fmla="*/ 133 w 264"/>
                <a:gd name="T7" fmla="*/ 254 h 551"/>
                <a:gd name="T8" fmla="*/ 133 w 264"/>
                <a:gd name="T9" fmla="*/ 254 h 551"/>
                <a:gd name="T10" fmla="*/ 117 w 264"/>
                <a:gd name="T11" fmla="*/ 252 h 551"/>
                <a:gd name="T12" fmla="*/ 109 w 264"/>
                <a:gd name="T13" fmla="*/ 246 h 551"/>
                <a:gd name="T14" fmla="*/ 112 w 264"/>
                <a:gd name="T15" fmla="*/ 233 h 551"/>
                <a:gd name="T16" fmla="*/ 144 w 264"/>
                <a:gd name="T17" fmla="*/ 233 h 551"/>
                <a:gd name="T18" fmla="*/ 144 w 264"/>
                <a:gd name="T19" fmla="*/ 238 h 551"/>
                <a:gd name="T20" fmla="*/ 168 w 264"/>
                <a:gd name="T21" fmla="*/ 244 h 551"/>
                <a:gd name="T22" fmla="*/ 192 w 264"/>
                <a:gd name="T23" fmla="*/ 209 h 551"/>
                <a:gd name="T24" fmla="*/ 251 w 264"/>
                <a:gd name="T25" fmla="*/ 166 h 551"/>
                <a:gd name="T26" fmla="*/ 235 w 264"/>
                <a:gd name="T27" fmla="*/ 38 h 551"/>
                <a:gd name="T28" fmla="*/ 197 w 264"/>
                <a:gd name="T29" fmla="*/ 21 h 551"/>
                <a:gd name="T30" fmla="*/ 147 w 264"/>
                <a:gd name="T31" fmla="*/ 24 h 551"/>
                <a:gd name="T32" fmla="*/ 117 w 264"/>
                <a:gd name="T33" fmla="*/ 0 h 551"/>
                <a:gd name="T34" fmla="*/ 69 w 264"/>
                <a:gd name="T35" fmla="*/ 13 h 551"/>
                <a:gd name="T36" fmla="*/ 50 w 264"/>
                <a:gd name="T37" fmla="*/ 21 h 551"/>
                <a:gd name="T38" fmla="*/ 18 w 264"/>
                <a:gd name="T39" fmla="*/ 43 h 551"/>
                <a:gd name="T40" fmla="*/ 0 w 264"/>
                <a:gd name="T41" fmla="*/ 51 h 551"/>
                <a:gd name="T42" fmla="*/ 8 w 264"/>
                <a:gd name="T43" fmla="*/ 99 h 551"/>
                <a:gd name="T44" fmla="*/ 13 w 264"/>
                <a:gd name="T45" fmla="*/ 118 h 551"/>
                <a:gd name="T46" fmla="*/ 29 w 264"/>
                <a:gd name="T47" fmla="*/ 120 h 551"/>
                <a:gd name="T48" fmla="*/ 69 w 264"/>
                <a:gd name="T49" fmla="*/ 118 h 551"/>
                <a:gd name="T50" fmla="*/ 80 w 264"/>
                <a:gd name="T51" fmla="*/ 110 h 551"/>
                <a:gd name="T52" fmla="*/ 88 w 264"/>
                <a:gd name="T53" fmla="*/ 110 h 551"/>
                <a:gd name="T54" fmla="*/ 90 w 264"/>
                <a:gd name="T55" fmla="*/ 115 h 551"/>
                <a:gd name="T56" fmla="*/ 101 w 264"/>
                <a:gd name="T57" fmla="*/ 142 h 551"/>
                <a:gd name="T58" fmla="*/ 80 w 264"/>
                <a:gd name="T59" fmla="*/ 169 h 551"/>
                <a:gd name="T60" fmla="*/ 82 w 264"/>
                <a:gd name="T61" fmla="*/ 174 h 551"/>
                <a:gd name="T62" fmla="*/ 90 w 264"/>
                <a:gd name="T63" fmla="*/ 182 h 551"/>
                <a:gd name="T64" fmla="*/ 106 w 264"/>
                <a:gd name="T65" fmla="*/ 187 h 551"/>
                <a:gd name="T66" fmla="*/ 98 w 264"/>
                <a:gd name="T67" fmla="*/ 209 h 551"/>
                <a:gd name="T68" fmla="*/ 82 w 264"/>
                <a:gd name="T69" fmla="*/ 222 h 551"/>
                <a:gd name="T70" fmla="*/ 34 w 264"/>
                <a:gd name="T71" fmla="*/ 209 h 551"/>
                <a:gd name="T72" fmla="*/ 21 w 264"/>
                <a:gd name="T73" fmla="*/ 195 h 551"/>
                <a:gd name="T74" fmla="*/ 24 w 264"/>
                <a:gd name="T75" fmla="*/ 236 h 551"/>
                <a:gd name="T76" fmla="*/ 24 w 264"/>
                <a:gd name="T77" fmla="*/ 252 h 551"/>
                <a:gd name="T78" fmla="*/ 13 w 264"/>
                <a:gd name="T79" fmla="*/ 302 h 551"/>
                <a:gd name="T80" fmla="*/ 58 w 264"/>
                <a:gd name="T81" fmla="*/ 308 h 551"/>
                <a:gd name="T82" fmla="*/ 96 w 264"/>
                <a:gd name="T83" fmla="*/ 308 h 551"/>
                <a:gd name="T84" fmla="*/ 106 w 264"/>
                <a:gd name="T85" fmla="*/ 297 h 551"/>
                <a:gd name="T86" fmla="*/ 109 w 264"/>
                <a:gd name="T87" fmla="*/ 286 h 551"/>
                <a:gd name="T88" fmla="*/ 128 w 264"/>
                <a:gd name="T89" fmla="*/ 265 h 551"/>
                <a:gd name="T90" fmla="*/ 243 w 264"/>
                <a:gd name="T91" fmla="*/ 257 h 551"/>
                <a:gd name="T92" fmla="*/ 200 w 264"/>
                <a:gd name="T93" fmla="*/ 294 h 551"/>
                <a:gd name="T94" fmla="*/ 152 w 264"/>
                <a:gd name="T95" fmla="*/ 308 h 551"/>
                <a:gd name="T96" fmla="*/ 122 w 264"/>
                <a:gd name="T97" fmla="*/ 310 h 551"/>
                <a:gd name="T98" fmla="*/ 125 w 264"/>
                <a:gd name="T99" fmla="*/ 345 h 551"/>
                <a:gd name="T100" fmla="*/ 120 w 264"/>
                <a:gd name="T101" fmla="*/ 409 h 551"/>
                <a:gd name="T102" fmla="*/ 136 w 264"/>
                <a:gd name="T103" fmla="*/ 428 h 551"/>
                <a:gd name="T104" fmla="*/ 205 w 264"/>
                <a:gd name="T105" fmla="*/ 476 h 551"/>
                <a:gd name="T106" fmla="*/ 213 w 264"/>
                <a:gd name="T107" fmla="*/ 452 h 551"/>
                <a:gd name="T108" fmla="*/ 208 w 264"/>
                <a:gd name="T109" fmla="*/ 436 h 551"/>
                <a:gd name="T110" fmla="*/ 203 w 264"/>
                <a:gd name="T111" fmla="*/ 412 h 551"/>
                <a:gd name="T112" fmla="*/ 213 w 264"/>
                <a:gd name="T113" fmla="*/ 404 h 551"/>
                <a:gd name="T114" fmla="*/ 259 w 264"/>
                <a:gd name="T115" fmla="*/ 284 h 551"/>
                <a:gd name="T116" fmla="*/ 264 w 264"/>
                <a:gd name="T117" fmla="*/ 23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4" h="551">
                  <a:moveTo>
                    <a:pt x="213" y="524"/>
                  </a:moveTo>
                  <a:lnTo>
                    <a:pt x="195" y="522"/>
                  </a:lnTo>
                  <a:lnTo>
                    <a:pt x="184" y="519"/>
                  </a:lnTo>
                  <a:lnTo>
                    <a:pt x="181" y="535"/>
                  </a:lnTo>
                  <a:lnTo>
                    <a:pt x="192" y="543"/>
                  </a:lnTo>
                  <a:lnTo>
                    <a:pt x="195" y="551"/>
                  </a:lnTo>
                  <a:lnTo>
                    <a:pt x="195" y="551"/>
                  </a:lnTo>
                  <a:lnTo>
                    <a:pt x="197" y="546"/>
                  </a:lnTo>
                  <a:lnTo>
                    <a:pt x="216" y="535"/>
                  </a:lnTo>
                  <a:lnTo>
                    <a:pt x="219" y="527"/>
                  </a:lnTo>
                  <a:lnTo>
                    <a:pt x="219" y="522"/>
                  </a:lnTo>
                  <a:lnTo>
                    <a:pt x="219" y="522"/>
                  </a:lnTo>
                  <a:lnTo>
                    <a:pt x="213" y="524"/>
                  </a:lnTo>
                  <a:close/>
                  <a:moveTo>
                    <a:pt x="128" y="265"/>
                  </a:moveTo>
                  <a:lnTo>
                    <a:pt x="130" y="262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25" y="254"/>
                  </a:lnTo>
                  <a:lnTo>
                    <a:pt x="122" y="254"/>
                  </a:lnTo>
                  <a:lnTo>
                    <a:pt x="120" y="254"/>
                  </a:lnTo>
                  <a:lnTo>
                    <a:pt x="117" y="252"/>
                  </a:lnTo>
                  <a:lnTo>
                    <a:pt x="117" y="252"/>
                  </a:lnTo>
                  <a:lnTo>
                    <a:pt x="114" y="246"/>
                  </a:lnTo>
                  <a:lnTo>
                    <a:pt x="112" y="246"/>
                  </a:lnTo>
                  <a:lnTo>
                    <a:pt x="109" y="246"/>
                  </a:lnTo>
                  <a:lnTo>
                    <a:pt x="104" y="246"/>
                  </a:lnTo>
                  <a:lnTo>
                    <a:pt x="101" y="244"/>
                  </a:lnTo>
                  <a:lnTo>
                    <a:pt x="104" y="241"/>
                  </a:lnTo>
                  <a:lnTo>
                    <a:pt x="112" y="233"/>
                  </a:lnTo>
                  <a:lnTo>
                    <a:pt x="117" y="228"/>
                  </a:lnTo>
                  <a:lnTo>
                    <a:pt x="120" y="228"/>
                  </a:lnTo>
                  <a:lnTo>
                    <a:pt x="122" y="228"/>
                  </a:lnTo>
                  <a:lnTo>
                    <a:pt x="144" y="233"/>
                  </a:lnTo>
                  <a:lnTo>
                    <a:pt x="147" y="233"/>
                  </a:lnTo>
                  <a:lnTo>
                    <a:pt x="147" y="236"/>
                  </a:lnTo>
                  <a:lnTo>
                    <a:pt x="147" y="238"/>
                  </a:lnTo>
                  <a:lnTo>
                    <a:pt x="144" y="238"/>
                  </a:lnTo>
                  <a:lnTo>
                    <a:pt x="144" y="241"/>
                  </a:lnTo>
                  <a:lnTo>
                    <a:pt x="147" y="244"/>
                  </a:lnTo>
                  <a:lnTo>
                    <a:pt x="152" y="246"/>
                  </a:lnTo>
                  <a:lnTo>
                    <a:pt x="168" y="244"/>
                  </a:lnTo>
                  <a:lnTo>
                    <a:pt x="187" y="230"/>
                  </a:lnTo>
                  <a:lnTo>
                    <a:pt x="187" y="225"/>
                  </a:lnTo>
                  <a:lnTo>
                    <a:pt x="189" y="217"/>
                  </a:lnTo>
                  <a:lnTo>
                    <a:pt x="192" y="209"/>
                  </a:lnTo>
                  <a:lnTo>
                    <a:pt x="200" y="203"/>
                  </a:lnTo>
                  <a:lnTo>
                    <a:pt x="224" y="190"/>
                  </a:lnTo>
                  <a:lnTo>
                    <a:pt x="248" y="166"/>
                  </a:lnTo>
                  <a:lnTo>
                    <a:pt x="251" y="166"/>
                  </a:lnTo>
                  <a:lnTo>
                    <a:pt x="251" y="158"/>
                  </a:lnTo>
                  <a:lnTo>
                    <a:pt x="253" y="94"/>
                  </a:lnTo>
                  <a:lnTo>
                    <a:pt x="240" y="46"/>
                  </a:lnTo>
                  <a:lnTo>
                    <a:pt x="235" y="38"/>
                  </a:lnTo>
                  <a:lnTo>
                    <a:pt x="224" y="35"/>
                  </a:lnTo>
                  <a:lnTo>
                    <a:pt x="211" y="30"/>
                  </a:lnTo>
                  <a:lnTo>
                    <a:pt x="197" y="21"/>
                  </a:lnTo>
                  <a:lnTo>
                    <a:pt x="197" y="21"/>
                  </a:lnTo>
                  <a:lnTo>
                    <a:pt x="171" y="30"/>
                  </a:lnTo>
                  <a:lnTo>
                    <a:pt x="160" y="32"/>
                  </a:lnTo>
                  <a:lnTo>
                    <a:pt x="152" y="30"/>
                  </a:lnTo>
                  <a:lnTo>
                    <a:pt x="147" y="24"/>
                  </a:lnTo>
                  <a:lnTo>
                    <a:pt x="141" y="8"/>
                  </a:lnTo>
                  <a:lnTo>
                    <a:pt x="133" y="5"/>
                  </a:lnTo>
                  <a:lnTo>
                    <a:pt x="120" y="3"/>
                  </a:lnTo>
                  <a:lnTo>
                    <a:pt x="117" y="0"/>
                  </a:lnTo>
                  <a:lnTo>
                    <a:pt x="109" y="5"/>
                  </a:lnTo>
                  <a:lnTo>
                    <a:pt x="82" y="13"/>
                  </a:lnTo>
                  <a:lnTo>
                    <a:pt x="74" y="13"/>
                  </a:lnTo>
                  <a:lnTo>
                    <a:pt x="69" y="13"/>
                  </a:lnTo>
                  <a:lnTo>
                    <a:pt x="64" y="11"/>
                  </a:lnTo>
                  <a:lnTo>
                    <a:pt x="61" y="13"/>
                  </a:lnTo>
                  <a:lnTo>
                    <a:pt x="58" y="16"/>
                  </a:lnTo>
                  <a:lnTo>
                    <a:pt x="50" y="21"/>
                  </a:lnTo>
                  <a:lnTo>
                    <a:pt x="34" y="38"/>
                  </a:lnTo>
                  <a:lnTo>
                    <a:pt x="29" y="43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43"/>
                  </a:lnTo>
                  <a:lnTo>
                    <a:pt x="8" y="43"/>
                  </a:lnTo>
                  <a:lnTo>
                    <a:pt x="2" y="48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72"/>
                  </a:lnTo>
                  <a:lnTo>
                    <a:pt x="2" y="78"/>
                  </a:lnTo>
                  <a:lnTo>
                    <a:pt x="8" y="99"/>
                  </a:lnTo>
                  <a:lnTo>
                    <a:pt x="10" y="112"/>
                  </a:lnTo>
                  <a:lnTo>
                    <a:pt x="10" y="115"/>
                  </a:lnTo>
                  <a:lnTo>
                    <a:pt x="10" y="115"/>
                  </a:lnTo>
                  <a:lnTo>
                    <a:pt x="13" y="118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6" y="120"/>
                  </a:lnTo>
                  <a:lnTo>
                    <a:pt x="29" y="120"/>
                  </a:lnTo>
                  <a:lnTo>
                    <a:pt x="48" y="120"/>
                  </a:lnTo>
                  <a:lnTo>
                    <a:pt x="61" y="120"/>
                  </a:lnTo>
                  <a:lnTo>
                    <a:pt x="64" y="120"/>
                  </a:lnTo>
                  <a:lnTo>
                    <a:pt x="69" y="118"/>
                  </a:lnTo>
                  <a:lnTo>
                    <a:pt x="77" y="112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80" y="110"/>
                  </a:lnTo>
                  <a:lnTo>
                    <a:pt x="82" y="110"/>
                  </a:lnTo>
                  <a:lnTo>
                    <a:pt x="85" y="110"/>
                  </a:lnTo>
                  <a:lnTo>
                    <a:pt x="85" y="110"/>
                  </a:lnTo>
                  <a:lnTo>
                    <a:pt x="88" y="110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90" y="115"/>
                  </a:lnTo>
                  <a:lnTo>
                    <a:pt x="98" y="126"/>
                  </a:lnTo>
                  <a:lnTo>
                    <a:pt x="101" y="129"/>
                  </a:lnTo>
                  <a:lnTo>
                    <a:pt x="101" y="137"/>
                  </a:lnTo>
                  <a:lnTo>
                    <a:pt x="101" y="142"/>
                  </a:lnTo>
                  <a:lnTo>
                    <a:pt x="96" y="147"/>
                  </a:lnTo>
                  <a:lnTo>
                    <a:pt x="80" y="166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7"/>
                  </a:lnTo>
                  <a:lnTo>
                    <a:pt x="82" y="179"/>
                  </a:lnTo>
                  <a:lnTo>
                    <a:pt x="85" y="179"/>
                  </a:lnTo>
                  <a:lnTo>
                    <a:pt x="90" y="182"/>
                  </a:lnTo>
                  <a:lnTo>
                    <a:pt x="93" y="182"/>
                  </a:lnTo>
                  <a:lnTo>
                    <a:pt x="98" y="179"/>
                  </a:lnTo>
                  <a:lnTo>
                    <a:pt x="104" y="182"/>
                  </a:lnTo>
                  <a:lnTo>
                    <a:pt x="106" y="187"/>
                  </a:lnTo>
                  <a:lnTo>
                    <a:pt x="106" y="201"/>
                  </a:lnTo>
                  <a:lnTo>
                    <a:pt x="104" y="206"/>
                  </a:lnTo>
                  <a:lnTo>
                    <a:pt x="101" y="209"/>
                  </a:lnTo>
                  <a:lnTo>
                    <a:pt x="98" y="209"/>
                  </a:lnTo>
                  <a:lnTo>
                    <a:pt x="96" y="209"/>
                  </a:lnTo>
                  <a:lnTo>
                    <a:pt x="90" y="214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2"/>
                  </a:lnTo>
                  <a:lnTo>
                    <a:pt x="69" y="222"/>
                  </a:lnTo>
                  <a:lnTo>
                    <a:pt x="40" y="211"/>
                  </a:lnTo>
                  <a:lnTo>
                    <a:pt x="34" y="209"/>
                  </a:lnTo>
                  <a:lnTo>
                    <a:pt x="32" y="206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1" y="195"/>
                  </a:lnTo>
                  <a:lnTo>
                    <a:pt x="10" y="230"/>
                  </a:lnTo>
                  <a:lnTo>
                    <a:pt x="18" y="233"/>
                  </a:lnTo>
                  <a:lnTo>
                    <a:pt x="21" y="236"/>
                  </a:lnTo>
                  <a:lnTo>
                    <a:pt x="24" y="236"/>
                  </a:lnTo>
                  <a:lnTo>
                    <a:pt x="24" y="238"/>
                  </a:lnTo>
                  <a:lnTo>
                    <a:pt x="24" y="241"/>
                  </a:lnTo>
                  <a:lnTo>
                    <a:pt x="26" y="244"/>
                  </a:lnTo>
                  <a:lnTo>
                    <a:pt x="24" y="252"/>
                  </a:lnTo>
                  <a:lnTo>
                    <a:pt x="8" y="265"/>
                  </a:lnTo>
                  <a:lnTo>
                    <a:pt x="13" y="284"/>
                  </a:lnTo>
                  <a:lnTo>
                    <a:pt x="13" y="289"/>
                  </a:lnTo>
                  <a:lnTo>
                    <a:pt x="13" y="302"/>
                  </a:lnTo>
                  <a:lnTo>
                    <a:pt x="37" y="305"/>
                  </a:lnTo>
                  <a:lnTo>
                    <a:pt x="45" y="308"/>
                  </a:lnTo>
                  <a:lnTo>
                    <a:pt x="53" y="308"/>
                  </a:lnTo>
                  <a:lnTo>
                    <a:pt x="58" y="308"/>
                  </a:lnTo>
                  <a:lnTo>
                    <a:pt x="64" y="305"/>
                  </a:lnTo>
                  <a:lnTo>
                    <a:pt x="72" y="305"/>
                  </a:lnTo>
                  <a:lnTo>
                    <a:pt x="90" y="308"/>
                  </a:lnTo>
                  <a:lnTo>
                    <a:pt x="96" y="308"/>
                  </a:lnTo>
                  <a:lnTo>
                    <a:pt x="101" y="305"/>
                  </a:lnTo>
                  <a:lnTo>
                    <a:pt x="101" y="302"/>
                  </a:lnTo>
                  <a:lnTo>
                    <a:pt x="104" y="300"/>
                  </a:lnTo>
                  <a:lnTo>
                    <a:pt x="106" y="297"/>
                  </a:lnTo>
                  <a:lnTo>
                    <a:pt x="109" y="297"/>
                  </a:lnTo>
                  <a:lnTo>
                    <a:pt x="109" y="294"/>
                  </a:lnTo>
                  <a:lnTo>
                    <a:pt x="109" y="289"/>
                  </a:lnTo>
                  <a:lnTo>
                    <a:pt x="109" y="286"/>
                  </a:lnTo>
                  <a:lnTo>
                    <a:pt x="112" y="281"/>
                  </a:lnTo>
                  <a:lnTo>
                    <a:pt x="114" y="276"/>
                  </a:lnTo>
                  <a:lnTo>
                    <a:pt x="122" y="270"/>
                  </a:lnTo>
                  <a:lnTo>
                    <a:pt x="128" y="265"/>
                  </a:lnTo>
                  <a:close/>
                  <a:moveTo>
                    <a:pt x="264" y="236"/>
                  </a:moveTo>
                  <a:lnTo>
                    <a:pt x="261" y="236"/>
                  </a:lnTo>
                  <a:lnTo>
                    <a:pt x="245" y="249"/>
                  </a:lnTo>
                  <a:lnTo>
                    <a:pt x="243" y="257"/>
                  </a:lnTo>
                  <a:lnTo>
                    <a:pt x="237" y="276"/>
                  </a:lnTo>
                  <a:lnTo>
                    <a:pt x="221" y="284"/>
                  </a:lnTo>
                  <a:lnTo>
                    <a:pt x="205" y="289"/>
                  </a:lnTo>
                  <a:lnTo>
                    <a:pt x="200" y="294"/>
                  </a:lnTo>
                  <a:lnTo>
                    <a:pt x="181" y="308"/>
                  </a:lnTo>
                  <a:lnTo>
                    <a:pt x="171" y="313"/>
                  </a:lnTo>
                  <a:lnTo>
                    <a:pt x="160" y="310"/>
                  </a:lnTo>
                  <a:lnTo>
                    <a:pt x="152" y="308"/>
                  </a:lnTo>
                  <a:lnTo>
                    <a:pt x="152" y="302"/>
                  </a:lnTo>
                  <a:lnTo>
                    <a:pt x="144" y="305"/>
                  </a:lnTo>
                  <a:lnTo>
                    <a:pt x="125" y="308"/>
                  </a:lnTo>
                  <a:lnTo>
                    <a:pt x="122" y="310"/>
                  </a:lnTo>
                  <a:lnTo>
                    <a:pt x="122" y="316"/>
                  </a:lnTo>
                  <a:lnTo>
                    <a:pt x="125" y="329"/>
                  </a:lnTo>
                  <a:lnTo>
                    <a:pt x="125" y="337"/>
                  </a:lnTo>
                  <a:lnTo>
                    <a:pt x="125" y="345"/>
                  </a:lnTo>
                  <a:lnTo>
                    <a:pt x="117" y="391"/>
                  </a:lnTo>
                  <a:lnTo>
                    <a:pt x="117" y="399"/>
                  </a:lnTo>
                  <a:lnTo>
                    <a:pt x="117" y="404"/>
                  </a:lnTo>
                  <a:lnTo>
                    <a:pt x="120" y="409"/>
                  </a:lnTo>
                  <a:lnTo>
                    <a:pt x="122" y="415"/>
                  </a:lnTo>
                  <a:lnTo>
                    <a:pt x="125" y="423"/>
                  </a:lnTo>
                  <a:lnTo>
                    <a:pt x="133" y="425"/>
                  </a:lnTo>
                  <a:lnTo>
                    <a:pt x="136" y="428"/>
                  </a:lnTo>
                  <a:lnTo>
                    <a:pt x="181" y="476"/>
                  </a:lnTo>
                  <a:lnTo>
                    <a:pt x="192" y="503"/>
                  </a:lnTo>
                  <a:lnTo>
                    <a:pt x="200" y="495"/>
                  </a:lnTo>
                  <a:lnTo>
                    <a:pt x="205" y="476"/>
                  </a:lnTo>
                  <a:lnTo>
                    <a:pt x="208" y="474"/>
                  </a:lnTo>
                  <a:lnTo>
                    <a:pt x="211" y="468"/>
                  </a:lnTo>
                  <a:lnTo>
                    <a:pt x="213" y="458"/>
                  </a:lnTo>
                  <a:lnTo>
                    <a:pt x="213" y="452"/>
                  </a:lnTo>
                  <a:lnTo>
                    <a:pt x="213" y="447"/>
                  </a:lnTo>
                  <a:lnTo>
                    <a:pt x="213" y="444"/>
                  </a:lnTo>
                  <a:lnTo>
                    <a:pt x="211" y="442"/>
                  </a:lnTo>
                  <a:lnTo>
                    <a:pt x="208" y="436"/>
                  </a:lnTo>
                  <a:lnTo>
                    <a:pt x="208" y="425"/>
                  </a:lnTo>
                  <a:lnTo>
                    <a:pt x="205" y="420"/>
                  </a:lnTo>
                  <a:lnTo>
                    <a:pt x="205" y="415"/>
                  </a:lnTo>
                  <a:lnTo>
                    <a:pt x="203" y="412"/>
                  </a:lnTo>
                  <a:lnTo>
                    <a:pt x="200" y="409"/>
                  </a:lnTo>
                  <a:lnTo>
                    <a:pt x="200" y="407"/>
                  </a:lnTo>
                  <a:lnTo>
                    <a:pt x="208" y="404"/>
                  </a:lnTo>
                  <a:lnTo>
                    <a:pt x="213" y="404"/>
                  </a:lnTo>
                  <a:lnTo>
                    <a:pt x="245" y="412"/>
                  </a:lnTo>
                  <a:lnTo>
                    <a:pt x="251" y="415"/>
                  </a:lnTo>
                  <a:lnTo>
                    <a:pt x="251" y="316"/>
                  </a:lnTo>
                  <a:lnTo>
                    <a:pt x="259" y="284"/>
                  </a:lnTo>
                  <a:lnTo>
                    <a:pt x="259" y="262"/>
                  </a:lnTo>
                  <a:lnTo>
                    <a:pt x="261" y="249"/>
                  </a:lnTo>
                  <a:lnTo>
                    <a:pt x="264" y="241"/>
                  </a:lnTo>
                  <a:lnTo>
                    <a:pt x="264" y="2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A990EA8-E1EE-0AC8-3190-644CD5315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73076" y="5808663"/>
              <a:ext cx="1217613" cy="790575"/>
            </a:xfrm>
            <a:custGeom>
              <a:avLst/>
              <a:gdLst>
                <a:gd name="T0" fmla="*/ 136 w 767"/>
                <a:gd name="T1" fmla="*/ 54 h 498"/>
                <a:gd name="T2" fmla="*/ 147 w 767"/>
                <a:gd name="T3" fmla="*/ 48 h 498"/>
                <a:gd name="T4" fmla="*/ 150 w 767"/>
                <a:gd name="T5" fmla="*/ 54 h 498"/>
                <a:gd name="T6" fmla="*/ 118 w 767"/>
                <a:gd name="T7" fmla="*/ 59 h 498"/>
                <a:gd name="T8" fmla="*/ 142 w 767"/>
                <a:gd name="T9" fmla="*/ 62 h 498"/>
                <a:gd name="T10" fmla="*/ 152 w 767"/>
                <a:gd name="T11" fmla="*/ 54 h 498"/>
                <a:gd name="T12" fmla="*/ 139 w 767"/>
                <a:gd name="T13" fmla="*/ 80 h 498"/>
                <a:gd name="T14" fmla="*/ 142 w 767"/>
                <a:gd name="T15" fmla="*/ 51 h 498"/>
                <a:gd name="T16" fmla="*/ 139 w 767"/>
                <a:gd name="T17" fmla="*/ 56 h 498"/>
                <a:gd name="T18" fmla="*/ 139 w 767"/>
                <a:gd name="T19" fmla="*/ 48 h 498"/>
                <a:gd name="T20" fmla="*/ 144 w 767"/>
                <a:gd name="T21" fmla="*/ 59 h 498"/>
                <a:gd name="T22" fmla="*/ 123 w 767"/>
                <a:gd name="T23" fmla="*/ 75 h 498"/>
                <a:gd name="T24" fmla="*/ 126 w 767"/>
                <a:gd name="T25" fmla="*/ 70 h 498"/>
                <a:gd name="T26" fmla="*/ 128 w 767"/>
                <a:gd name="T27" fmla="*/ 137 h 498"/>
                <a:gd name="T28" fmla="*/ 112 w 767"/>
                <a:gd name="T29" fmla="*/ 150 h 498"/>
                <a:gd name="T30" fmla="*/ 123 w 767"/>
                <a:gd name="T31" fmla="*/ 142 h 498"/>
                <a:gd name="T32" fmla="*/ 123 w 767"/>
                <a:gd name="T33" fmla="*/ 131 h 498"/>
                <a:gd name="T34" fmla="*/ 118 w 767"/>
                <a:gd name="T35" fmla="*/ 126 h 498"/>
                <a:gd name="T36" fmla="*/ 107 w 767"/>
                <a:gd name="T37" fmla="*/ 134 h 498"/>
                <a:gd name="T38" fmla="*/ 112 w 767"/>
                <a:gd name="T39" fmla="*/ 139 h 498"/>
                <a:gd name="T40" fmla="*/ 118 w 767"/>
                <a:gd name="T41" fmla="*/ 139 h 498"/>
                <a:gd name="T42" fmla="*/ 123 w 767"/>
                <a:gd name="T43" fmla="*/ 70 h 498"/>
                <a:gd name="T44" fmla="*/ 150 w 767"/>
                <a:gd name="T45" fmla="*/ 72 h 498"/>
                <a:gd name="T46" fmla="*/ 123 w 767"/>
                <a:gd name="T47" fmla="*/ 89 h 498"/>
                <a:gd name="T48" fmla="*/ 118 w 767"/>
                <a:gd name="T49" fmla="*/ 70 h 498"/>
                <a:gd name="T50" fmla="*/ 115 w 767"/>
                <a:gd name="T51" fmla="*/ 78 h 498"/>
                <a:gd name="T52" fmla="*/ 126 w 767"/>
                <a:gd name="T53" fmla="*/ 75 h 498"/>
                <a:gd name="T54" fmla="*/ 128 w 767"/>
                <a:gd name="T55" fmla="*/ 72 h 498"/>
                <a:gd name="T56" fmla="*/ 123 w 767"/>
                <a:gd name="T57" fmla="*/ 70 h 498"/>
                <a:gd name="T58" fmla="*/ 120 w 767"/>
                <a:gd name="T59" fmla="*/ 62 h 498"/>
                <a:gd name="T60" fmla="*/ 136 w 767"/>
                <a:gd name="T61" fmla="*/ 75 h 498"/>
                <a:gd name="T62" fmla="*/ 136 w 767"/>
                <a:gd name="T63" fmla="*/ 75 h 498"/>
                <a:gd name="T64" fmla="*/ 142 w 767"/>
                <a:gd name="T65" fmla="*/ 80 h 498"/>
                <a:gd name="T66" fmla="*/ 142 w 767"/>
                <a:gd name="T67" fmla="*/ 43 h 498"/>
                <a:gd name="T68" fmla="*/ 136 w 767"/>
                <a:gd name="T69" fmla="*/ 51 h 498"/>
                <a:gd name="T70" fmla="*/ 160 w 767"/>
                <a:gd name="T71" fmla="*/ 62 h 498"/>
                <a:gd name="T72" fmla="*/ 139 w 767"/>
                <a:gd name="T73" fmla="*/ 80 h 498"/>
                <a:gd name="T74" fmla="*/ 67 w 767"/>
                <a:gd name="T75" fmla="*/ 185 h 498"/>
                <a:gd name="T76" fmla="*/ 123 w 767"/>
                <a:gd name="T77" fmla="*/ 121 h 498"/>
                <a:gd name="T78" fmla="*/ 235 w 767"/>
                <a:gd name="T79" fmla="*/ 46 h 498"/>
                <a:gd name="T80" fmla="*/ 45 w 767"/>
                <a:gd name="T81" fmla="*/ 217 h 498"/>
                <a:gd name="T82" fmla="*/ 40 w 767"/>
                <a:gd name="T83" fmla="*/ 225 h 498"/>
                <a:gd name="T84" fmla="*/ 29 w 767"/>
                <a:gd name="T85" fmla="*/ 214 h 498"/>
                <a:gd name="T86" fmla="*/ 29 w 767"/>
                <a:gd name="T87" fmla="*/ 209 h 498"/>
                <a:gd name="T88" fmla="*/ 13 w 767"/>
                <a:gd name="T89" fmla="*/ 204 h 498"/>
                <a:gd name="T90" fmla="*/ 16 w 767"/>
                <a:gd name="T91" fmla="*/ 214 h 498"/>
                <a:gd name="T92" fmla="*/ 21 w 767"/>
                <a:gd name="T93" fmla="*/ 220 h 498"/>
                <a:gd name="T94" fmla="*/ 19 w 767"/>
                <a:gd name="T95" fmla="*/ 233 h 498"/>
                <a:gd name="T96" fmla="*/ 5 w 767"/>
                <a:gd name="T97" fmla="*/ 204 h 498"/>
                <a:gd name="T98" fmla="*/ 19 w 767"/>
                <a:gd name="T99" fmla="*/ 238 h 498"/>
                <a:gd name="T100" fmla="*/ 120 w 767"/>
                <a:gd name="T101" fmla="*/ 59 h 498"/>
                <a:gd name="T102" fmla="*/ 110 w 767"/>
                <a:gd name="T103" fmla="*/ 72 h 498"/>
                <a:gd name="T104" fmla="*/ 136 w 767"/>
                <a:gd name="T105" fmla="*/ 43 h 498"/>
                <a:gd name="T106" fmla="*/ 136 w 767"/>
                <a:gd name="T107" fmla="*/ 46 h 498"/>
                <a:gd name="T108" fmla="*/ 134 w 767"/>
                <a:gd name="T109" fmla="*/ 64 h 498"/>
                <a:gd name="T110" fmla="*/ 139 w 767"/>
                <a:gd name="T111" fmla="*/ 64 h 498"/>
                <a:gd name="T112" fmla="*/ 142 w 767"/>
                <a:gd name="T113" fmla="*/ 56 h 498"/>
                <a:gd name="T114" fmla="*/ 136 w 767"/>
                <a:gd name="T115" fmla="*/ 54 h 498"/>
                <a:gd name="T116" fmla="*/ 142 w 767"/>
                <a:gd name="T117" fmla="*/ 59 h 498"/>
                <a:gd name="T118" fmla="*/ 147 w 767"/>
                <a:gd name="T119" fmla="*/ 62 h 498"/>
                <a:gd name="T120" fmla="*/ 144 w 767"/>
                <a:gd name="T121" fmla="*/ 48 h 498"/>
                <a:gd name="T122" fmla="*/ 142 w 767"/>
                <a:gd name="T123" fmla="*/ 64 h 498"/>
                <a:gd name="T124" fmla="*/ 144 w 767"/>
                <a:gd name="T125" fmla="*/ 7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" h="498">
                  <a:moveTo>
                    <a:pt x="767" y="337"/>
                  </a:moveTo>
                  <a:lnTo>
                    <a:pt x="727" y="340"/>
                  </a:lnTo>
                  <a:lnTo>
                    <a:pt x="711" y="375"/>
                  </a:lnTo>
                  <a:lnTo>
                    <a:pt x="708" y="388"/>
                  </a:lnTo>
                  <a:lnTo>
                    <a:pt x="708" y="399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21" y="404"/>
                  </a:lnTo>
                  <a:lnTo>
                    <a:pt x="735" y="399"/>
                  </a:lnTo>
                  <a:lnTo>
                    <a:pt x="740" y="394"/>
                  </a:lnTo>
                  <a:lnTo>
                    <a:pt x="743" y="380"/>
                  </a:lnTo>
                  <a:lnTo>
                    <a:pt x="759" y="364"/>
                  </a:lnTo>
                  <a:lnTo>
                    <a:pt x="767" y="337"/>
                  </a:lnTo>
                  <a:lnTo>
                    <a:pt x="767" y="337"/>
                  </a:lnTo>
                  <a:lnTo>
                    <a:pt x="767" y="337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5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4" y="78"/>
                  </a:lnTo>
                  <a:close/>
                  <a:moveTo>
                    <a:pt x="131" y="59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26" y="59"/>
                  </a:moveTo>
                  <a:lnTo>
                    <a:pt x="126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59"/>
                  </a:lnTo>
                  <a:lnTo>
                    <a:pt x="126" y="59"/>
                  </a:lnTo>
                  <a:close/>
                  <a:moveTo>
                    <a:pt x="139" y="48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8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6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44" y="80"/>
                  </a:moveTo>
                  <a:lnTo>
                    <a:pt x="147" y="80"/>
                  </a:lnTo>
                  <a:lnTo>
                    <a:pt x="147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0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1" y="75"/>
                  </a:lnTo>
                  <a:close/>
                  <a:moveTo>
                    <a:pt x="139" y="43"/>
                  </a:moveTo>
                  <a:lnTo>
                    <a:pt x="136" y="43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6"/>
                  </a:lnTo>
                  <a:lnTo>
                    <a:pt x="139" y="43"/>
                  </a:lnTo>
                  <a:close/>
                  <a:moveTo>
                    <a:pt x="150" y="54"/>
                  </a:move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1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close/>
                  <a:moveTo>
                    <a:pt x="118" y="56"/>
                  </a:move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18" y="56"/>
                  </a:lnTo>
                  <a:lnTo>
                    <a:pt x="118" y="56"/>
                  </a:lnTo>
                  <a:close/>
                  <a:moveTo>
                    <a:pt x="118" y="64"/>
                  </a:move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18" y="64"/>
                  </a:lnTo>
                  <a:close/>
                  <a:moveTo>
                    <a:pt x="118" y="59"/>
                  </a:moveTo>
                  <a:lnTo>
                    <a:pt x="118" y="62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18" y="59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23" y="59"/>
                  </a:moveTo>
                  <a:lnTo>
                    <a:pt x="123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62"/>
                  </a:lnTo>
                  <a:close/>
                  <a:moveTo>
                    <a:pt x="150" y="56"/>
                  </a:move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58" y="51"/>
                  </a:moveTo>
                  <a:lnTo>
                    <a:pt x="158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1"/>
                  </a:lnTo>
                  <a:lnTo>
                    <a:pt x="158" y="51"/>
                  </a:lnTo>
                  <a:close/>
                  <a:moveTo>
                    <a:pt x="158" y="56"/>
                  </a:move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62"/>
                  </a:lnTo>
                  <a:lnTo>
                    <a:pt x="155" y="62"/>
                  </a:lnTo>
                  <a:lnTo>
                    <a:pt x="155" y="59"/>
                  </a:lnTo>
                  <a:lnTo>
                    <a:pt x="155" y="59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close/>
                  <a:moveTo>
                    <a:pt x="152" y="56"/>
                  </a:move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6"/>
                  </a:lnTo>
                  <a:lnTo>
                    <a:pt x="152" y="56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7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62"/>
                  </a:lnTo>
                  <a:lnTo>
                    <a:pt x="139" y="59"/>
                  </a:lnTo>
                  <a:close/>
                  <a:moveTo>
                    <a:pt x="136" y="59"/>
                  </a:move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6" y="59"/>
                  </a:lnTo>
                  <a:close/>
                  <a:moveTo>
                    <a:pt x="136" y="67"/>
                  </a:move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39" y="54"/>
                  </a:move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4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9" y="59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6" y="64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7" y="54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39" y="51"/>
                  </a:moveTo>
                  <a:lnTo>
                    <a:pt x="139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42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2" y="51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9" y="62"/>
                  </a:lnTo>
                  <a:close/>
                  <a:moveTo>
                    <a:pt x="136" y="62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4" y="54"/>
                  </a:move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close/>
                  <a:moveTo>
                    <a:pt x="155" y="46"/>
                  </a:move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5" y="46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6"/>
                  </a:lnTo>
                  <a:lnTo>
                    <a:pt x="155" y="46"/>
                  </a:lnTo>
                  <a:lnTo>
                    <a:pt x="155" y="46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6" y="75"/>
                  </a:lnTo>
                  <a:close/>
                  <a:moveTo>
                    <a:pt x="126" y="70"/>
                  </a:move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close/>
                  <a:moveTo>
                    <a:pt x="123" y="72"/>
                  </a:move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3" y="70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8" y="70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2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6" y="62"/>
                  </a:move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8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8" y="137"/>
                  </a:move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4"/>
                  </a:lnTo>
                  <a:lnTo>
                    <a:pt x="128" y="131"/>
                  </a:lnTo>
                  <a:lnTo>
                    <a:pt x="128" y="129"/>
                  </a:lnTo>
                  <a:lnTo>
                    <a:pt x="128" y="126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9"/>
                  </a:lnTo>
                  <a:lnTo>
                    <a:pt x="128" y="129"/>
                  </a:lnTo>
                  <a:lnTo>
                    <a:pt x="128" y="131"/>
                  </a:lnTo>
                  <a:lnTo>
                    <a:pt x="128" y="131"/>
                  </a:lnTo>
                  <a:lnTo>
                    <a:pt x="128" y="134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close/>
                  <a:moveTo>
                    <a:pt x="120" y="153"/>
                  </a:moveTo>
                  <a:lnTo>
                    <a:pt x="120" y="153"/>
                  </a:lnTo>
                  <a:lnTo>
                    <a:pt x="120" y="153"/>
                  </a:lnTo>
                  <a:lnTo>
                    <a:pt x="120" y="150"/>
                  </a:lnTo>
                  <a:lnTo>
                    <a:pt x="123" y="150"/>
                  </a:lnTo>
                  <a:lnTo>
                    <a:pt x="123" y="150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18" y="153"/>
                  </a:lnTo>
                  <a:lnTo>
                    <a:pt x="118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close/>
                  <a:moveTo>
                    <a:pt x="118" y="150"/>
                  </a:move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5" y="150"/>
                  </a:lnTo>
                  <a:lnTo>
                    <a:pt x="115" y="150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0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07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10" y="150"/>
                  </a:lnTo>
                  <a:lnTo>
                    <a:pt x="110" y="153"/>
                  </a:lnTo>
                  <a:lnTo>
                    <a:pt x="112" y="153"/>
                  </a:lnTo>
                  <a:lnTo>
                    <a:pt x="115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close/>
                  <a:moveTo>
                    <a:pt x="126" y="147"/>
                  </a:moveTo>
                  <a:lnTo>
                    <a:pt x="126" y="147"/>
                  </a:lnTo>
                  <a:lnTo>
                    <a:pt x="126" y="147"/>
                  </a:lnTo>
                  <a:lnTo>
                    <a:pt x="126" y="147"/>
                  </a:lnTo>
                  <a:lnTo>
                    <a:pt x="128" y="147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39"/>
                  </a:lnTo>
                  <a:lnTo>
                    <a:pt x="120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7"/>
                  </a:lnTo>
                  <a:lnTo>
                    <a:pt x="120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3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3" y="131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8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8" y="134"/>
                  </a:lnTo>
                  <a:lnTo>
                    <a:pt x="120" y="134"/>
                  </a:lnTo>
                  <a:lnTo>
                    <a:pt x="120" y="131"/>
                  </a:lnTo>
                  <a:lnTo>
                    <a:pt x="123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3" y="131"/>
                  </a:lnTo>
                  <a:lnTo>
                    <a:pt x="120" y="131"/>
                  </a:lnTo>
                  <a:lnTo>
                    <a:pt x="118" y="131"/>
                  </a:lnTo>
                  <a:lnTo>
                    <a:pt x="118" y="134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4"/>
                  </a:lnTo>
                  <a:lnTo>
                    <a:pt x="118" y="134"/>
                  </a:lnTo>
                  <a:lnTo>
                    <a:pt x="118" y="131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18" y="131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1"/>
                  </a:lnTo>
                  <a:lnTo>
                    <a:pt x="118" y="129"/>
                  </a:lnTo>
                  <a:lnTo>
                    <a:pt x="118" y="129"/>
                  </a:lnTo>
                  <a:lnTo>
                    <a:pt x="118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18" y="126"/>
                  </a:lnTo>
                  <a:lnTo>
                    <a:pt x="118" y="129"/>
                  </a:lnTo>
                  <a:lnTo>
                    <a:pt x="115" y="129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1"/>
                  </a:lnTo>
                  <a:lnTo>
                    <a:pt x="115" y="131"/>
                  </a:lnTo>
                  <a:lnTo>
                    <a:pt x="115" y="129"/>
                  </a:lnTo>
                  <a:lnTo>
                    <a:pt x="115" y="126"/>
                  </a:lnTo>
                  <a:lnTo>
                    <a:pt x="118" y="126"/>
                  </a:lnTo>
                  <a:lnTo>
                    <a:pt x="118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29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0" y="137"/>
                  </a:lnTo>
                  <a:lnTo>
                    <a:pt x="107" y="137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7" y="139"/>
                  </a:lnTo>
                  <a:lnTo>
                    <a:pt x="107" y="137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7"/>
                  </a:lnTo>
                  <a:lnTo>
                    <a:pt x="107" y="139"/>
                  </a:lnTo>
                  <a:lnTo>
                    <a:pt x="107" y="142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7" y="145"/>
                  </a:lnTo>
                  <a:lnTo>
                    <a:pt x="107" y="142"/>
                  </a:lnTo>
                  <a:lnTo>
                    <a:pt x="107" y="142"/>
                  </a:lnTo>
                  <a:lnTo>
                    <a:pt x="110" y="139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2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10" y="147"/>
                  </a:lnTo>
                  <a:lnTo>
                    <a:pt x="110" y="145"/>
                  </a:lnTo>
                  <a:lnTo>
                    <a:pt x="110" y="14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2" y="139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42"/>
                  </a:lnTo>
                  <a:lnTo>
                    <a:pt x="110" y="142"/>
                  </a:lnTo>
                  <a:lnTo>
                    <a:pt x="110" y="145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5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2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2" y="142"/>
                  </a:lnTo>
                  <a:lnTo>
                    <a:pt x="112" y="145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5" y="145"/>
                  </a:lnTo>
                  <a:lnTo>
                    <a:pt x="115" y="145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8" y="147"/>
                  </a:lnTo>
                  <a:lnTo>
                    <a:pt x="118" y="145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20" y="142"/>
                  </a:lnTo>
                  <a:lnTo>
                    <a:pt x="120" y="142"/>
                  </a:lnTo>
                  <a:lnTo>
                    <a:pt x="120" y="145"/>
                  </a:lnTo>
                  <a:lnTo>
                    <a:pt x="126" y="147"/>
                  </a:lnTo>
                  <a:lnTo>
                    <a:pt x="126" y="147"/>
                  </a:lnTo>
                  <a:close/>
                  <a:moveTo>
                    <a:pt x="131" y="139"/>
                  </a:move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4" y="139"/>
                  </a:lnTo>
                  <a:lnTo>
                    <a:pt x="134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9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52" y="40"/>
                  </a:move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60" y="51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60" y="56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6"/>
                  </a:lnTo>
                  <a:lnTo>
                    <a:pt x="160" y="56"/>
                  </a:lnTo>
                  <a:lnTo>
                    <a:pt x="160" y="54"/>
                  </a:lnTo>
                  <a:lnTo>
                    <a:pt x="160" y="51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3"/>
                  </a:lnTo>
                  <a:lnTo>
                    <a:pt x="155" y="43"/>
                  </a:lnTo>
                  <a:lnTo>
                    <a:pt x="152" y="40"/>
                  </a:lnTo>
                  <a:close/>
                  <a:moveTo>
                    <a:pt x="150" y="70"/>
                  </a:moveTo>
                  <a:lnTo>
                    <a:pt x="150" y="70"/>
                  </a:lnTo>
                  <a:lnTo>
                    <a:pt x="152" y="70"/>
                  </a:lnTo>
                  <a:lnTo>
                    <a:pt x="152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2"/>
                  </a:lnTo>
                  <a:lnTo>
                    <a:pt x="152" y="62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5" y="64"/>
                  </a:lnTo>
                  <a:lnTo>
                    <a:pt x="152" y="6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0"/>
                  </a:lnTo>
                  <a:close/>
                  <a:moveTo>
                    <a:pt x="126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3" y="67"/>
                  </a:moveTo>
                  <a:lnTo>
                    <a:pt x="123" y="67"/>
                  </a:lnTo>
                  <a:lnTo>
                    <a:pt x="123" y="67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close/>
                  <a:moveTo>
                    <a:pt x="123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close/>
                  <a:moveTo>
                    <a:pt x="134" y="91"/>
                  </a:move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4" y="89"/>
                  </a:lnTo>
                  <a:lnTo>
                    <a:pt x="134" y="91"/>
                  </a:lnTo>
                  <a:lnTo>
                    <a:pt x="131" y="89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3" y="89"/>
                  </a:lnTo>
                  <a:lnTo>
                    <a:pt x="123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6"/>
                  </a:lnTo>
                  <a:lnTo>
                    <a:pt x="118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23" y="89"/>
                  </a:lnTo>
                  <a:lnTo>
                    <a:pt x="123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8" y="91"/>
                  </a:lnTo>
                  <a:lnTo>
                    <a:pt x="131" y="91"/>
                  </a:lnTo>
                  <a:lnTo>
                    <a:pt x="134" y="91"/>
                  </a:lnTo>
                  <a:lnTo>
                    <a:pt x="134" y="91"/>
                  </a:lnTo>
                  <a:close/>
                  <a:moveTo>
                    <a:pt x="118" y="80"/>
                  </a:move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5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2"/>
                  </a:lnTo>
                  <a:lnTo>
                    <a:pt x="115" y="72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80"/>
                  </a:lnTo>
                  <a:lnTo>
                    <a:pt x="115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3" y="62"/>
                  </a:lnTo>
                  <a:close/>
                  <a:moveTo>
                    <a:pt x="123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8" y="78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close/>
                  <a:moveTo>
                    <a:pt x="120" y="78"/>
                  </a:move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close/>
                  <a:moveTo>
                    <a:pt x="123" y="78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close/>
                  <a:moveTo>
                    <a:pt x="128" y="72"/>
                  </a:move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0"/>
                  </a:lnTo>
                  <a:lnTo>
                    <a:pt x="128" y="72"/>
                  </a:lnTo>
                  <a:lnTo>
                    <a:pt x="128" y="72"/>
                  </a:lnTo>
                  <a:close/>
                  <a:moveTo>
                    <a:pt x="128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8" y="67"/>
                  </a:lnTo>
                  <a:lnTo>
                    <a:pt x="128" y="67"/>
                  </a:lnTo>
                  <a:lnTo>
                    <a:pt x="128" y="64"/>
                  </a:lnTo>
                  <a:lnTo>
                    <a:pt x="128" y="64"/>
                  </a:lnTo>
                  <a:close/>
                  <a:moveTo>
                    <a:pt x="126" y="80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80"/>
                  </a:lnTo>
                  <a:close/>
                  <a:moveTo>
                    <a:pt x="128" y="75"/>
                  </a:moveTo>
                  <a:lnTo>
                    <a:pt x="128" y="75"/>
                  </a:lnTo>
                  <a:lnTo>
                    <a:pt x="128" y="75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5"/>
                  </a:lnTo>
                  <a:lnTo>
                    <a:pt x="128" y="75"/>
                  </a:lnTo>
                  <a:close/>
                  <a:moveTo>
                    <a:pt x="128" y="78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close/>
                  <a:moveTo>
                    <a:pt x="120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7"/>
                  </a:moveTo>
                  <a:lnTo>
                    <a:pt x="120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3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0" y="59"/>
                  </a:lnTo>
                  <a:close/>
                  <a:moveTo>
                    <a:pt x="120" y="62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70"/>
                  </a:move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2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64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close/>
                  <a:moveTo>
                    <a:pt x="136" y="75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1" y="78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8"/>
                  </a:lnTo>
                  <a:close/>
                  <a:moveTo>
                    <a:pt x="139" y="75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close/>
                  <a:moveTo>
                    <a:pt x="136" y="78"/>
                  </a:moveTo>
                  <a:lnTo>
                    <a:pt x="136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close/>
                  <a:moveTo>
                    <a:pt x="134" y="75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9" y="78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close/>
                  <a:moveTo>
                    <a:pt x="144" y="83"/>
                  </a:moveTo>
                  <a:lnTo>
                    <a:pt x="144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0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42" y="70"/>
                  </a:move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42" y="83"/>
                  </a:moveTo>
                  <a:lnTo>
                    <a:pt x="142" y="83"/>
                  </a:lnTo>
                  <a:lnTo>
                    <a:pt x="142" y="83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42" y="83"/>
                  </a:lnTo>
                  <a:lnTo>
                    <a:pt x="142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36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6" y="48"/>
                  </a:lnTo>
                  <a:close/>
                  <a:moveTo>
                    <a:pt x="131" y="64"/>
                  </a:move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9" y="46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39" y="46"/>
                  </a:lnTo>
                  <a:lnTo>
                    <a:pt x="139" y="46"/>
                  </a:lnTo>
                  <a:close/>
                  <a:moveTo>
                    <a:pt x="142" y="43"/>
                  </a:moveTo>
                  <a:lnTo>
                    <a:pt x="142" y="43"/>
                  </a:lnTo>
                  <a:lnTo>
                    <a:pt x="142" y="43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3"/>
                  </a:lnTo>
                  <a:lnTo>
                    <a:pt x="142" y="43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1" y="56"/>
                  </a:lnTo>
                  <a:close/>
                  <a:moveTo>
                    <a:pt x="134" y="56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close/>
                  <a:moveTo>
                    <a:pt x="131" y="62"/>
                  </a:moveTo>
                  <a:lnTo>
                    <a:pt x="131" y="62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4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1" y="62"/>
                  </a:lnTo>
                  <a:lnTo>
                    <a:pt x="131" y="62"/>
                  </a:lnTo>
                  <a:close/>
                  <a:moveTo>
                    <a:pt x="134" y="51"/>
                  </a:moveTo>
                  <a:lnTo>
                    <a:pt x="134" y="51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4" y="51"/>
                  </a:lnTo>
                  <a:lnTo>
                    <a:pt x="134" y="51"/>
                  </a:lnTo>
                  <a:lnTo>
                    <a:pt x="134" y="51"/>
                  </a:lnTo>
                  <a:close/>
                  <a:moveTo>
                    <a:pt x="134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close/>
                  <a:moveTo>
                    <a:pt x="131" y="54"/>
                  </a:move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close/>
                  <a:moveTo>
                    <a:pt x="155" y="67"/>
                  </a:moveTo>
                  <a:lnTo>
                    <a:pt x="155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70"/>
                  </a:lnTo>
                  <a:lnTo>
                    <a:pt x="155" y="70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7"/>
                  </a:lnTo>
                  <a:lnTo>
                    <a:pt x="155" y="67"/>
                  </a:lnTo>
                  <a:close/>
                  <a:moveTo>
                    <a:pt x="155" y="75"/>
                  </a:moveTo>
                  <a:lnTo>
                    <a:pt x="155" y="72"/>
                  </a:lnTo>
                  <a:lnTo>
                    <a:pt x="158" y="72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67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2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62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5" y="72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5" y="75"/>
                  </a:lnTo>
                  <a:close/>
                  <a:moveTo>
                    <a:pt x="139" y="89"/>
                  </a:move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42" y="89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7" y="86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39" y="86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9" y="78"/>
                  </a:lnTo>
                  <a:lnTo>
                    <a:pt x="139" y="80"/>
                  </a:lnTo>
                  <a:close/>
                  <a:moveTo>
                    <a:pt x="123" y="46"/>
                  </a:moveTo>
                  <a:lnTo>
                    <a:pt x="126" y="43"/>
                  </a:lnTo>
                  <a:lnTo>
                    <a:pt x="126" y="40"/>
                  </a:lnTo>
                  <a:lnTo>
                    <a:pt x="128" y="40"/>
                  </a:lnTo>
                  <a:lnTo>
                    <a:pt x="128" y="38"/>
                  </a:lnTo>
                  <a:lnTo>
                    <a:pt x="131" y="38"/>
                  </a:lnTo>
                  <a:lnTo>
                    <a:pt x="134" y="38"/>
                  </a:lnTo>
                  <a:lnTo>
                    <a:pt x="136" y="38"/>
                  </a:lnTo>
                  <a:lnTo>
                    <a:pt x="136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44" y="35"/>
                  </a:lnTo>
                  <a:lnTo>
                    <a:pt x="147" y="38"/>
                  </a:lnTo>
                  <a:lnTo>
                    <a:pt x="150" y="38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38"/>
                  </a:lnTo>
                  <a:lnTo>
                    <a:pt x="152" y="38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47" y="35"/>
                  </a:lnTo>
                  <a:lnTo>
                    <a:pt x="144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36" y="35"/>
                  </a:lnTo>
                  <a:lnTo>
                    <a:pt x="134" y="35"/>
                  </a:lnTo>
                  <a:lnTo>
                    <a:pt x="134" y="38"/>
                  </a:lnTo>
                  <a:lnTo>
                    <a:pt x="131" y="38"/>
                  </a:lnTo>
                  <a:lnTo>
                    <a:pt x="128" y="38"/>
                  </a:lnTo>
                  <a:lnTo>
                    <a:pt x="128" y="40"/>
                  </a:lnTo>
                  <a:lnTo>
                    <a:pt x="126" y="40"/>
                  </a:lnTo>
                  <a:lnTo>
                    <a:pt x="126" y="43"/>
                  </a:lnTo>
                  <a:lnTo>
                    <a:pt x="123" y="43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3" y="46"/>
                  </a:lnTo>
                  <a:close/>
                  <a:moveTo>
                    <a:pt x="69" y="190"/>
                  </a:moveTo>
                  <a:lnTo>
                    <a:pt x="67" y="185"/>
                  </a:lnTo>
                  <a:lnTo>
                    <a:pt x="61" y="190"/>
                  </a:lnTo>
                  <a:lnTo>
                    <a:pt x="67" y="185"/>
                  </a:lnTo>
                  <a:lnTo>
                    <a:pt x="67" y="188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59" y="190"/>
                  </a:lnTo>
                  <a:lnTo>
                    <a:pt x="53" y="196"/>
                  </a:lnTo>
                  <a:lnTo>
                    <a:pt x="56" y="198"/>
                  </a:lnTo>
                  <a:lnTo>
                    <a:pt x="69" y="190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02" y="145"/>
                  </a:move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4" y="147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2"/>
                  </a:lnTo>
                  <a:lnTo>
                    <a:pt x="102" y="139"/>
                  </a:lnTo>
                  <a:lnTo>
                    <a:pt x="102" y="137"/>
                  </a:lnTo>
                  <a:lnTo>
                    <a:pt x="102" y="134"/>
                  </a:lnTo>
                  <a:lnTo>
                    <a:pt x="104" y="134"/>
                  </a:lnTo>
                  <a:lnTo>
                    <a:pt x="104" y="131"/>
                  </a:lnTo>
                  <a:lnTo>
                    <a:pt x="104" y="129"/>
                  </a:lnTo>
                  <a:lnTo>
                    <a:pt x="107" y="126"/>
                  </a:lnTo>
                  <a:lnTo>
                    <a:pt x="110" y="126"/>
                  </a:lnTo>
                  <a:lnTo>
                    <a:pt x="110" y="126"/>
                  </a:lnTo>
                  <a:lnTo>
                    <a:pt x="110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5" y="123"/>
                  </a:lnTo>
                  <a:lnTo>
                    <a:pt x="115" y="123"/>
                  </a:lnTo>
                  <a:lnTo>
                    <a:pt x="118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3" y="123"/>
                  </a:lnTo>
                  <a:lnTo>
                    <a:pt x="123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3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18" y="121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2" y="121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107" y="126"/>
                  </a:lnTo>
                  <a:lnTo>
                    <a:pt x="107" y="126"/>
                  </a:lnTo>
                  <a:lnTo>
                    <a:pt x="104" y="129"/>
                  </a:lnTo>
                  <a:lnTo>
                    <a:pt x="102" y="131"/>
                  </a:lnTo>
                  <a:lnTo>
                    <a:pt x="102" y="131"/>
                  </a:lnTo>
                  <a:lnTo>
                    <a:pt x="102" y="134"/>
                  </a:lnTo>
                  <a:lnTo>
                    <a:pt x="99" y="137"/>
                  </a:lnTo>
                  <a:lnTo>
                    <a:pt x="99" y="139"/>
                  </a:lnTo>
                  <a:lnTo>
                    <a:pt x="99" y="142"/>
                  </a:lnTo>
                  <a:lnTo>
                    <a:pt x="102" y="145"/>
                  </a:lnTo>
                  <a:close/>
                  <a:moveTo>
                    <a:pt x="454" y="353"/>
                  </a:moveTo>
                  <a:lnTo>
                    <a:pt x="449" y="324"/>
                  </a:lnTo>
                  <a:lnTo>
                    <a:pt x="446" y="305"/>
                  </a:lnTo>
                  <a:lnTo>
                    <a:pt x="446" y="289"/>
                  </a:lnTo>
                  <a:lnTo>
                    <a:pt x="444" y="284"/>
                  </a:lnTo>
                  <a:lnTo>
                    <a:pt x="444" y="273"/>
                  </a:lnTo>
                  <a:lnTo>
                    <a:pt x="436" y="254"/>
                  </a:lnTo>
                  <a:lnTo>
                    <a:pt x="425" y="230"/>
                  </a:lnTo>
                  <a:lnTo>
                    <a:pt x="419" y="217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22" y="206"/>
                  </a:lnTo>
                  <a:lnTo>
                    <a:pt x="425" y="204"/>
                  </a:lnTo>
                  <a:lnTo>
                    <a:pt x="427" y="201"/>
                  </a:lnTo>
                  <a:lnTo>
                    <a:pt x="436" y="193"/>
                  </a:lnTo>
                  <a:lnTo>
                    <a:pt x="441" y="190"/>
                  </a:lnTo>
                  <a:lnTo>
                    <a:pt x="444" y="185"/>
                  </a:lnTo>
                  <a:lnTo>
                    <a:pt x="444" y="182"/>
                  </a:lnTo>
                  <a:lnTo>
                    <a:pt x="444" y="177"/>
                  </a:lnTo>
                  <a:lnTo>
                    <a:pt x="425" y="99"/>
                  </a:lnTo>
                  <a:lnTo>
                    <a:pt x="417" y="86"/>
                  </a:lnTo>
                  <a:lnTo>
                    <a:pt x="406" y="75"/>
                  </a:lnTo>
                  <a:lnTo>
                    <a:pt x="363" y="46"/>
                  </a:lnTo>
                  <a:lnTo>
                    <a:pt x="358" y="38"/>
                  </a:lnTo>
                  <a:lnTo>
                    <a:pt x="353" y="35"/>
                  </a:lnTo>
                  <a:lnTo>
                    <a:pt x="347" y="30"/>
                  </a:lnTo>
                  <a:lnTo>
                    <a:pt x="326" y="19"/>
                  </a:lnTo>
                  <a:lnTo>
                    <a:pt x="321" y="14"/>
                  </a:lnTo>
                  <a:lnTo>
                    <a:pt x="315" y="3"/>
                  </a:lnTo>
                  <a:lnTo>
                    <a:pt x="313" y="0"/>
                  </a:lnTo>
                  <a:lnTo>
                    <a:pt x="305" y="3"/>
                  </a:lnTo>
                  <a:lnTo>
                    <a:pt x="286" y="8"/>
                  </a:lnTo>
                  <a:lnTo>
                    <a:pt x="267" y="11"/>
                  </a:lnTo>
                  <a:lnTo>
                    <a:pt x="235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24" y="11"/>
                  </a:lnTo>
                  <a:lnTo>
                    <a:pt x="219" y="16"/>
                  </a:lnTo>
                  <a:lnTo>
                    <a:pt x="222" y="22"/>
                  </a:lnTo>
                  <a:lnTo>
                    <a:pt x="235" y="46"/>
                  </a:lnTo>
                  <a:lnTo>
                    <a:pt x="238" y="62"/>
                  </a:lnTo>
                  <a:lnTo>
                    <a:pt x="235" y="75"/>
                  </a:lnTo>
                  <a:lnTo>
                    <a:pt x="219" y="80"/>
                  </a:lnTo>
                  <a:lnTo>
                    <a:pt x="227" y="67"/>
                  </a:lnTo>
                  <a:lnTo>
                    <a:pt x="230" y="56"/>
                  </a:lnTo>
                  <a:lnTo>
                    <a:pt x="227" y="48"/>
                  </a:lnTo>
                  <a:lnTo>
                    <a:pt x="216" y="35"/>
                  </a:lnTo>
                  <a:lnTo>
                    <a:pt x="206" y="32"/>
                  </a:lnTo>
                  <a:lnTo>
                    <a:pt x="195" y="43"/>
                  </a:lnTo>
                  <a:lnTo>
                    <a:pt x="195" y="54"/>
                  </a:lnTo>
                  <a:lnTo>
                    <a:pt x="192" y="64"/>
                  </a:lnTo>
                  <a:lnTo>
                    <a:pt x="128" y="147"/>
                  </a:lnTo>
                  <a:lnTo>
                    <a:pt x="80" y="204"/>
                  </a:lnTo>
                  <a:lnTo>
                    <a:pt x="77" y="201"/>
                  </a:lnTo>
                  <a:lnTo>
                    <a:pt x="56" y="206"/>
                  </a:lnTo>
                  <a:lnTo>
                    <a:pt x="59" y="220"/>
                  </a:lnTo>
                  <a:lnTo>
                    <a:pt x="43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28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5" y="220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8" y="220"/>
                  </a:lnTo>
                  <a:lnTo>
                    <a:pt x="48" y="217"/>
                  </a:lnTo>
                  <a:lnTo>
                    <a:pt x="48" y="214"/>
                  </a:lnTo>
                  <a:lnTo>
                    <a:pt x="48" y="212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8" y="217"/>
                  </a:lnTo>
                  <a:lnTo>
                    <a:pt x="48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4"/>
                  </a:lnTo>
                  <a:lnTo>
                    <a:pt x="45" y="212"/>
                  </a:lnTo>
                  <a:lnTo>
                    <a:pt x="45" y="209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1"/>
                  </a:lnTo>
                  <a:lnTo>
                    <a:pt x="43" y="201"/>
                  </a:lnTo>
                  <a:lnTo>
                    <a:pt x="37" y="198"/>
                  </a:lnTo>
                  <a:lnTo>
                    <a:pt x="37" y="196"/>
                  </a:lnTo>
                  <a:lnTo>
                    <a:pt x="35" y="196"/>
                  </a:lnTo>
                  <a:lnTo>
                    <a:pt x="32" y="196"/>
                  </a:lnTo>
                  <a:lnTo>
                    <a:pt x="27" y="196"/>
                  </a:lnTo>
                  <a:lnTo>
                    <a:pt x="24" y="196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9" y="196"/>
                  </a:lnTo>
                  <a:lnTo>
                    <a:pt x="29" y="196"/>
                  </a:lnTo>
                  <a:lnTo>
                    <a:pt x="32" y="198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37" y="201"/>
                  </a:lnTo>
                  <a:lnTo>
                    <a:pt x="40" y="201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9"/>
                  </a:lnTo>
                  <a:lnTo>
                    <a:pt x="43" y="212"/>
                  </a:lnTo>
                  <a:lnTo>
                    <a:pt x="43" y="214"/>
                  </a:lnTo>
                  <a:lnTo>
                    <a:pt x="43" y="217"/>
                  </a:lnTo>
                  <a:lnTo>
                    <a:pt x="43" y="220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8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7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29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32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0"/>
                  </a:lnTo>
                  <a:lnTo>
                    <a:pt x="32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32" y="217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5" y="214"/>
                  </a:lnTo>
                  <a:lnTo>
                    <a:pt x="32" y="214"/>
                  </a:lnTo>
                  <a:lnTo>
                    <a:pt x="29" y="214"/>
                  </a:lnTo>
                  <a:lnTo>
                    <a:pt x="27" y="214"/>
                  </a:lnTo>
                  <a:lnTo>
                    <a:pt x="27" y="217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9" y="214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5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29" y="212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35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09"/>
                  </a:lnTo>
                  <a:lnTo>
                    <a:pt x="35" y="209"/>
                  </a:lnTo>
                  <a:lnTo>
                    <a:pt x="32" y="209"/>
                  </a:lnTo>
                  <a:lnTo>
                    <a:pt x="29" y="209"/>
                  </a:lnTo>
                  <a:lnTo>
                    <a:pt x="29" y="212"/>
                  </a:lnTo>
                  <a:lnTo>
                    <a:pt x="27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7" y="209"/>
                  </a:lnTo>
                  <a:lnTo>
                    <a:pt x="29" y="209"/>
                  </a:lnTo>
                  <a:lnTo>
                    <a:pt x="32" y="206"/>
                  </a:lnTo>
                  <a:lnTo>
                    <a:pt x="32" y="206"/>
                  </a:lnTo>
                  <a:lnTo>
                    <a:pt x="35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9" y="206"/>
                  </a:lnTo>
                  <a:lnTo>
                    <a:pt x="29" y="209"/>
                  </a:lnTo>
                  <a:lnTo>
                    <a:pt x="27" y="209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09"/>
                  </a:lnTo>
                  <a:lnTo>
                    <a:pt x="27" y="206"/>
                  </a:lnTo>
                  <a:lnTo>
                    <a:pt x="29" y="206"/>
                  </a:lnTo>
                  <a:lnTo>
                    <a:pt x="29" y="204"/>
                  </a:lnTo>
                  <a:lnTo>
                    <a:pt x="32" y="204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29" y="204"/>
                  </a:lnTo>
                  <a:lnTo>
                    <a:pt x="27" y="206"/>
                  </a:lnTo>
                  <a:lnTo>
                    <a:pt x="24" y="206"/>
                  </a:lnTo>
                  <a:lnTo>
                    <a:pt x="24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4" y="209"/>
                  </a:lnTo>
                  <a:lnTo>
                    <a:pt x="24" y="206"/>
                  </a:lnTo>
                  <a:lnTo>
                    <a:pt x="24" y="204"/>
                  </a:lnTo>
                  <a:lnTo>
                    <a:pt x="27" y="204"/>
                  </a:lnTo>
                  <a:lnTo>
                    <a:pt x="27" y="204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6"/>
                  </a:lnTo>
                  <a:lnTo>
                    <a:pt x="21" y="204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1" y="204"/>
                  </a:lnTo>
                  <a:lnTo>
                    <a:pt x="21" y="204"/>
                  </a:lnTo>
                  <a:lnTo>
                    <a:pt x="21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4"/>
                  </a:lnTo>
                  <a:lnTo>
                    <a:pt x="13" y="204"/>
                  </a:lnTo>
                  <a:lnTo>
                    <a:pt x="13" y="204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11" y="206"/>
                  </a:lnTo>
                  <a:lnTo>
                    <a:pt x="13" y="209"/>
                  </a:lnTo>
                  <a:lnTo>
                    <a:pt x="13" y="206"/>
                  </a:lnTo>
                  <a:lnTo>
                    <a:pt x="16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6" y="209"/>
                  </a:lnTo>
                  <a:lnTo>
                    <a:pt x="13" y="209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3" y="212"/>
                  </a:lnTo>
                  <a:lnTo>
                    <a:pt x="16" y="209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3" y="212"/>
                  </a:lnTo>
                  <a:lnTo>
                    <a:pt x="11" y="214"/>
                  </a:lnTo>
                  <a:lnTo>
                    <a:pt x="8" y="214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11" y="217"/>
                  </a:lnTo>
                  <a:lnTo>
                    <a:pt x="11" y="214"/>
                  </a:lnTo>
                  <a:lnTo>
                    <a:pt x="13" y="214"/>
                  </a:lnTo>
                  <a:lnTo>
                    <a:pt x="16" y="214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2"/>
                  </a:lnTo>
                  <a:lnTo>
                    <a:pt x="21" y="212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6" y="214"/>
                  </a:lnTo>
                  <a:lnTo>
                    <a:pt x="16" y="214"/>
                  </a:lnTo>
                  <a:lnTo>
                    <a:pt x="13" y="217"/>
                  </a:lnTo>
                  <a:lnTo>
                    <a:pt x="11" y="217"/>
                  </a:lnTo>
                  <a:lnTo>
                    <a:pt x="11" y="220"/>
                  </a:lnTo>
                  <a:lnTo>
                    <a:pt x="8" y="220"/>
                  </a:lnTo>
                  <a:lnTo>
                    <a:pt x="8" y="222"/>
                  </a:lnTo>
                  <a:lnTo>
                    <a:pt x="8" y="222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20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6" y="214"/>
                  </a:lnTo>
                  <a:lnTo>
                    <a:pt x="19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9" y="217"/>
                  </a:lnTo>
                  <a:lnTo>
                    <a:pt x="16" y="217"/>
                  </a:lnTo>
                  <a:lnTo>
                    <a:pt x="13" y="220"/>
                  </a:lnTo>
                  <a:lnTo>
                    <a:pt x="13" y="222"/>
                  </a:lnTo>
                  <a:lnTo>
                    <a:pt x="11" y="225"/>
                  </a:lnTo>
                  <a:lnTo>
                    <a:pt x="11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2"/>
                  </a:lnTo>
                  <a:lnTo>
                    <a:pt x="13" y="222"/>
                  </a:lnTo>
                  <a:lnTo>
                    <a:pt x="16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19" y="217"/>
                  </a:lnTo>
                  <a:lnTo>
                    <a:pt x="19" y="220"/>
                  </a:lnTo>
                  <a:lnTo>
                    <a:pt x="16" y="222"/>
                  </a:lnTo>
                  <a:lnTo>
                    <a:pt x="16" y="225"/>
                  </a:lnTo>
                  <a:lnTo>
                    <a:pt x="13" y="228"/>
                  </a:lnTo>
                  <a:lnTo>
                    <a:pt x="13" y="228"/>
                  </a:lnTo>
                  <a:lnTo>
                    <a:pt x="16" y="228"/>
                  </a:lnTo>
                  <a:lnTo>
                    <a:pt x="16" y="228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2"/>
                  </a:lnTo>
                  <a:lnTo>
                    <a:pt x="19" y="220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4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20"/>
                  </a:lnTo>
                  <a:lnTo>
                    <a:pt x="19" y="222"/>
                  </a:lnTo>
                  <a:lnTo>
                    <a:pt x="19" y="225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5"/>
                  </a:lnTo>
                  <a:lnTo>
                    <a:pt x="19" y="222"/>
                  </a:lnTo>
                  <a:lnTo>
                    <a:pt x="21" y="220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22"/>
                  </a:lnTo>
                  <a:lnTo>
                    <a:pt x="21" y="225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30"/>
                  </a:lnTo>
                  <a:lnTo>
                    <a:pt x="21" y="230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25"/>
                  </a:lnTo>
                  <a:lnTo>
                    <a:pt x="21" y="22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9" y="230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29" y="236"/>
                  </a:lnTo>
                  <a:lnTo>
                    <a:pt x="27" y="236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19" y="236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6" y="233"/>
                  </a:lnTo>
                  <a:lnTo>
                    <a:pt x="13" y="233"/>
                  </a:lnTo>
                  <a:lnTo>
                    <a:pt x="11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5" y="228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5" y="225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3" y="222"/>
                  </a:lnTo>
                  <a:lnTo>
                    <a:pt x="3" y="222"/>
                  </a:lnTo>
                  <a:lnTo>
                    <a:pt x="3" y="220"/>
                  </a:lnTo>
                  <a:lnTo>
                    <a:pt x="3" y="217"/>
                  </a:lnTo>
                  <a:lnTo>
                    <a:pt x="3" y="214"/>
                  </a:lnTo>
                  <a:lnTo>
                    <a:pt x="3" y="214"/>
                  </a:lnTo>
                  <a:lnTo>
                    <a:pt x="5" y="212"/>
                  </a:lnTo>
                  <a:lnTo>
                    <a:pt x="5" y="209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4"/>
                  </a:lnTo>
                  <a:lnTo>
                    <a:pt x="11" y="204"/>
                  </a:lnTo>
                  <a:lnTo>
                    <a:pt x="11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6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19" y="196"/>
                  </a:lnTo>
                  <a:lnTo>
                    <a:pt x="16" y="196"/>
                  </a:lnTo>
                  <a:lnTo>
                    <a:pt x="13" y="196"/>
                  </a:lnTo>
                  <a:lnTo>
                    <a:pt x="11" y="196"/>
                  </a:lnTo>
                  <a:lnTo>
                    <a:pt x="11" y="198"/>
                  </a:lnTo>
                  <a:lnTo>
                    <a:pt x="8" y="198"/>
                  </a:lnTo>
                  <a:lnTo>
                    <a:pt x="8" y="201"/>
                  </a:lnTo>
                  <a:lnTo>
                    <a:pt x="8" y="204"/>
                  </a:lnTo>
                  <a:lnTo>
                    <a:pt x="5" y="204"/>
                  </a:lnTo>
                  <a:lnTo>
                    <a:pt x="5" y="206"/>
                  </a:lnTo>
                  <a:lnTo>
                    <a:pt x="3" y="209"/>
                  </a:lnTo>
                  <a:lnTo>
                    <a:pt x="3" y="212"/>
                  </a:lnTo>
                  <a:lnTo>
                    <a:pt x="0" y="214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2"/>
                  </a:lnTo>
                  <a:lnTo>
                    <a:pt x="3" y="222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30"/>
                  </a:lnTo>
                  <a:lnTo>
                    <a:pt x="8" y="233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1" y="236"/>
                  </a:lnTo>
                  <a:lnTo>
                    <a:pt x="8" y="233"/>
                  </a:lnTo>
                  <a:lnTo>
                    <a:pt x="5" y="233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5" y="230"/>
                  </a:lnTo>
                  <a:lnTo>
                    <a:pt x="5" y="233"/>
                  </a:lnTo>
                  <a:lnTo>
                    <a:pt x="8" y="236"/>
                  </a:lnTo>
                  <a:lnTo>
                    <a:pt x="11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7" y="238"/>
                  </a:lnTo>
                  <a:lnTo>
                    <a:pt x="29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7" y="244"/>
                  </a:lnTo>
                  <a:lnTo>
                    <a:pt x="115" y="468"/>
                  </a:lnTo>
                  <a:lnTo>
                    <a:pt x="120" y="482"/>
                  </a:lnTo>
                  <a:lnTo>
                    <a:pt x="128" y="493"/>
                  </a:lnTo>
                  <a:lnTo>
                    <a:pt x="142" y="495"/>
                  </a:lnTo>
                  <a:lnTo>
                    <a:pt x="155" y="498"/>
                  </a:lnTo>
                  <a:lnTo>
                    <a:pt x="289" y="493"/>
                  </a:lnTo>
                  <a:lnTo>
                    <a:pt x="307" y="487"/>
                  </a:lnTo>
                  <a:lnTo>
                    <a:pt x="326" y="482"/>
                  </a:lnTo>
                  <a:lnTo>
                    <a:pt x="369" y="458"/>
                  </a:lnTo>
                  <a:lnTo>
                    <a:pt x="438" y="428"/>
                  </a:lnTo>
                  <a:lnTo>
                    <a:pt x="452" y="418"/>
                  </a:lnTo>
                  <a:lnTo>
                    <a:pt x="454" y="410"/>
                  </a:lnTo>
                  <a:lnTo>
                    <a:pt x="457" y="404"/>
                  </a:lnTo>
                  <a:lnTo>
                    <a:pt x="457" y="396"/>
                  </a:lnTo>
                  <a:lnTo>
                    <a:pt x="460" y="388"/>
                  </a:lnTo>
                  <a:lnTo>
                    <a:pt x="457" y="375"/>
                  </a:lnTo>
                  <a:lnTo>
                    <a:pt x="454" y="353"/>
                  </a:lnTo>
                  <a:close/>
                  <a:moveTo>
                    <a:pt x="120" y="56"/>
                  </a:move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close/>
                  <a:moveTo>
                    <a:pt x="112" y="80"/>
                  </a:moveTo>
                  <a:lnTo>
                    <a:pt x="112" y="8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3"/>
                  </a:lnTo>
                  <a:lnTo>
                    <a:pt x="112" y="83"/>
                  </a:lnTo>
                  <a:lnTo>
                    <a:pt x="112" y="80"/>
                  </a:lnTo>
                  <a:lnTo>
                    <a:pt x="110" y="75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67"/>
                  </a:lnTo>
                  <a:lnTo>
                    <a:pt x="112" y="67"/>
                  </a:lnTo>
                  <a:lnTo>
                    <a:pt x="112" y="64"/>
                  </a:lnTo>
                  <a:lnTo>
                    <a:pt x="112" y="62"/>
                  </a:lnTo>
                  <a:lnTo>
                    <a:pt x="112" y="59"/>
                  </a:lnTo>
                  <a:lnTo>
                    <a:pt x="112" y="56"/>
                  </a:lnTo>
                  <a:lnTo>
                    <a:pt x="115" y="56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1"/>
                  </a:lnTo>
                  <a:lnTo>
                    <a:pt x="118" y="51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6"/>
                  </a:lnTo>
                  <a:lnTo>
                    <a:pt x="118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18" y="43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5" y="51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2" y="59"/>
                  </a:lnTo>
                  <a:lnTo>
                    <a:pt x="112" y="62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110" y="67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75"/>
                  </a:lnTo>
                  <a:lnTo>
                    <a:pt x="112" y="80"/>
                  </a:lnTo>
                  <a:close/>
                  <a:moveTo>
                    <a:pt x="134" y="46"/>
                  </a:move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close/>
                  <a:moveTo>
                    <a:pt x="147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close/>
                  <a:moveTo>
                    <a:pt x="144" y="40"/>
                  </a:moveTo>
                  <a:lnTo>
                    <a:pt x="144" y="40"/>
                  </a:lnTo>
                  <a:lnTo>
                    <a:pt x="144" y="40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7" y="43"/>
                  </a:lnTo>
                  <a:lnTo>
                    <a:pt x="147" y="43"/>
                  </a:lnTo>
                  <a:lnTo>
                    <a:pt x="147" y="40"/>
                  </a:lnTo>
                  <a:lnTo>
                    <a:pt x="144" y="40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close/>
                  <a:moveTo>
                    <a:pt x="139" y="40"/>
                  </a:moveTo>
                  <a:lnTo>
                    <a:pt x="139" y="40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42" y="40"/>
                  </a:lnTo>
                  <a:lnTo>
                    <a:pt x="139" y="40"/>
                  </a:lnTo>
                  <a:lnTo>
                    <a:pt x="139" y="40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47" y="51"/>
                  </a:lnTo>
                  <a:close/>
                  <a:moveTo>
                    <a:pt x="147" y="48"/>
                  </a:moveTo>
                  <a:lnTo>
                    <a:pt x="147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36" y="46"/>
                  </a:move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close/>
                  <a:moveTo>
                    <a:pt x="131" y="51"/>
                  </a:moveTo>
                  <a:lnTo>
                    <a:pt x="131" y="51"/>
                  </a:lnTo>
                  <a:lnTo>
                    <a:pt x="131" y="51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close/>
                  <a:moveTo>
                    <a:pt x="150" y="67"/>
                  </a:moveTo>
                  <a:lnTo>
                    <a:pt x="150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7"/>
                  </a:lnTo>
                  <a:lnTo>
                    <a:pt x="150" y="67"/>
                  </a:lnTo>
                  <a:close/>
                  <a:moveTo>
                    <a:pt x="131" y="48"/>
                  </a:moveTo>
                  <a:lnTo>
                    <a:pt x="131" y="48"/>
                  </a:lnTo>
                  <a:lnTo>
                    <a:pt x="131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1" y="46"/>
                  </a:lnTo>
                  <a:lnTo>
                    <a:pt x="131" y="48"/>
                  </a:lnTo>
                  <a:close/>
                  <a:moveTo>
                    <a:pt x="136" y="80"/>
                  </a:moveTo>
                  <a:lnTo>
                    <a:pt x="136" y="80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close/>
                  <a:moveTo>
                    <a:pt x="134" y="67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4" y="67"/>
                  </a:lnTo>
                  <a:close/>
                  <a:moveTo>
                    <a:pt x="134" y="64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70"/>
                  </a:moveTo>
                  <a:lnTo>
                    <a:pt x="136" y="70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34" y="59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9" y="67"/>
                  </a:move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67"/>
                  </a:lnTo>
                  <a:close/>
                  <a:moveTo>
                    <a:pt x="139" y="70"/>
                  </a:moveTo>
                  <a:lnTo>
                    <a:pt x="142" y="70"/>
                  </a:lnTo>
                  <a:lnTo>
                    <a:pt x="142" y="67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42" y="67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39" y="70"/>
                  </a:move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36" y="72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2"/>
                  </a:lnTo>
                  <a:lnTo>
                    <a:pt x="136" y="72"/>
                  </a:lnTo>
                  <a:close/>
                  <a:moveTo>
                    <a:pt x="142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34" y="59"/>
                  </a:moveTo>
                  <a:lnTo>
                    <a:pt x="134" y="59"/>
                  </a:lnTo>
                  <a:lnTo>
                    <a:pt x="134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6" y="67"/>
                  </a:move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4" y="59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44" y="51"/>
                  </a:moveTo>
                  <a:lnTo>
                    <a:pt x="144" y="51"/>
                  </a:lnTo>
                  <a:lnTo>
                    <a:pt x="144" y="51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close/>
                  <a:moveTo>
                    <a:pt x="142" y="56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2" y="56"/>
                  </a:move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4" y="48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4" y="56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4"/>
                  </a:lnTo>
                  <a:close/>
                  <a:moveTo>
                    <a:pt x="142" y="59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2" y="59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9"/>
                  </a:lnTo>
                  <a:lnTo>
                    <a:pt x="147" y="56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47" y="67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7" y="67"/>
                  </a:lnTo>
                  <a:close/>
                  <a:moveTo>
                    <a:pt x="147" y="54"/>
                  </a:moveTo>
                  <a:lnTo>
                    <a:pt x="147" y="51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50" y="54"/>
                  </a:lnTo>
                  <a:lnTo>
                    <a:pt x="147" y="54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47" y="51"/>
                  </a:moveTo>
                  <a:lnTo>
                    <a:pt x="144" y="48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4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4" y="46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44" y="64"/>
                  </a:move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4" y="62"/>
                  </a:moveTo>
                  <a:lnTo>
                    <a:pt x="144" y="62"/>
                  </a:lnTo>
                  <a:lnTo>
                    <a:pt x="144" y="62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close/>
                  <a:moveTo>
                    <a:pt x="144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2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7"/>
                  </a:lnTo>
                  <a:lnTo>
                    <a:pt x="144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44" y="64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7" y="59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close/>
                  <a:moveTo>
                    <a:pt x="144" y="70"/>
                  </a:move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4" y="70"/>
                  </a:lnTo>
                  <a:lnTo>
                    <a:pt x="144" y="70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4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42" y="67"/>
                  </a:move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2" y="62"/>
                  </a:lnTo>
                  <a:close/>
                </a:path>
              </a:pathLst>
            </a:custGeom>
            <a:solidFill>
              <a:srgbClr val="E4B97D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E50361F1-AA10-A233-0DC1-71515E53C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44563" y="5638800"/>
              <a:ext cx="584200" cy="200025"/>
            </a:xfrm>
            <a:custGeom>
              <a:avLst/>
              <a:gdLst>
                <a:gd name="T0" fmla="*/ 366 w 368"/>
                <a:gd name="T1" fmla="*/ 102 h 126"/>
                <a:gd name="T2" fmla="*/ 366 w 368"/>
                <a:gd name="T3" fmla="*/ 99 h 126"/>
                <a:gd name="T4" fmla="*/ 366 w 368"/>
                <a:gd name="T5" fmla="*/ 97 h 126"/>
                <a:gd name="T6" fmla="*/ 363 w 368"/>
                <a:gd name="T7" fmla="*/ 97 h 126"/>
                <a:gd name="T8" fmla="*/ 360 w 368"/>
                <a:gd name="T9" fmla="*/ 94 h 126"/>
                <a:gd name="T10" fmla="*/ 352 w 368"/>
                <a:gd name="T11" fmla="*/ 91 h 126"/>
                <a:gd name="T12" fmla="*/ 347 w 368"/>
                <a:gd name="T13" fmla="*/ 94 h 126"/>
                <a:gd name="T14" fmla="*/ 344 w 368"/>
                <a:gd name="T15" fmla="*/ 97 h 126"/>
                <a:gd name="T16" fmla="*/ 342 w 368"/>
                <a:gd name="T17" fmla="*/ 99 h 126"/>
                <a:gd name="T18" fmla="*/ 342 w 368"/>
                <a:gd name="T19" fmla="*/ 105 h 126"/>
                <a:gd name="T20" fmla="*/ 342 w 368"/>
                <a:gd name="T21" fmla="*/ 107 h 126"/>
                <a:gd name="T22" fmla="*/ 350 w 368"/>
                <a:gd name="T23" fmla="*/ 126 h 126"/>
                <a:gd name="T24" fmla="*/ 366 w 368"/>
                <a:gd name="T25" fmla="*/ 113 h 126"/>
                <a:gd name="T26" fmla="*/ 368 w 368"/>
                <a:gd name="T27" fmla="*/ 105 h 126"/>
                <a:gd name="T28" fmla="*/ 366 w 368"/>
                <a:gd name="T29" fmla="*/ 102 h 126"/>
                <a:gd name="T30" fmla="*/ 120 w 368"/>
                <a:gd name="T31" fmla="*/ 27 h 126"/>
                <a:gd name="T32" fmla="*/ 82 w 368"/>
                <a:gd name="T33" fmla="*/ 19 h 126"/>
                <a:gd name="T34" fmla="*/ 77 w 368"/>
                <a:gd name="T35" fmla="*/ 16 h 126"/>
                <a:gd name="T36" fmla="*/ 66 w 368"/>
                <a:gd name="T37" fmla="*/ 11 h 126"/>
                <a:gd name="T38" fmla="*/ 61 w 368"/>
                <a:gd name="T39" fmla="*/ 8 h 126"/>
                <a:gd name="T40" fmla="*/ 50 w 368"/>
                <a:gd name="T41" fmla="*/ 6 h 126"/>
                <a:gd name="T42" fmla="*/ 42 w 368"/>
                <a:gd name="T43" fmla="*/ 0 h 126"/>
                <a:gd name="T44" fmla="*/ 42 w 368"/>
                <a:gd name="T45" fmla="*/ 0 h 126"/>
                <a:gd name="T46" fmla="*/ 42 w 368"/>
                <a:gd name="T47" fmla="*/ 0 h 126"/>
                <a:gd name="T48" fmla="*/ 37 w 368"/>
                <a:gd name="T49" fmla="*/ 8 h 126"/>
                <a:gd name="T50" fmla="*/ 29 w 368"/>
                <a:gd name="T51" fmla="*/ 32 h 126"/>
                <a:gd name="T52" fmla="*/ 26 w 368"/>
                <a:gd name="T53" fmla="*/ 30 h 126"/>
                <a:gd name="T54" fmla="*/ 21 w 368"/>
                <a:gd name="T55" fmla="*/ 38 h 126"/>
                <a:gd name="T56" fmla="*/ 18 w 368"/>
                <a:gd name="T57" fmla="*/ 43 h 126"/>
                <a:gd name="T58" fmla="*/ 16 w 368"/>
                <a:gd name="T59" fmla="*/ 43 h 126"/>
                <a:gd name="T60" fmla="*/ 13 w 368"/>
                <a:gd name="T61" fmla="*/ 32 h 126"/>
                <a:gd name="T62" fmla="*/ 8 w 368"/>
                <a:gd name="T63" fmla="*/ 32 h 126"/>
                <a:gd name="T64" fmla="*/ 0 w 368"/>
                <a:gd name="T65" fmla="*/ 46 h 126"/>
                <a:gd name="T66" fmla="*/ 0 w 368"/>
                <a:gd name="T67" fmla="*/ 46 h 126"/>
                <a:gd name="T68" fmla="*/ 0 w 368"/>
                <a:gd name="T69" fmla="*/ 46 h 126"/>
                <a:gd name="T70" fmla="*/ 13 w 368"/>
                <a:gd name="T71" fmla="*/ 56 h 126"/>
                <a:gd name="T72" fmla="*/ 32 w 368"/>
                <a:gd name="T73" fmla="*/ 62 h 126"/>
                <a:gd name="T74" fmla="*/ 56 w 368"/>
                <a:gd name="T75" fmla="*/ 67 h 126"/>
                <a:gd name="T76" fmla="*/ 109 w 368"/>
                <a:gd name="T77" fmla="*/ 70 h 126"/>
                <a:gd name="T78" fmla="*/ 112 w 368"/>
                <a:gd name="T79" fmla="*/ 70 h 126"/>
                <a:gd name="T80" fmla="*/ 117 w 368"/>
                <a:gd name="T81" fmla="*/ 67 h 126"/>
                <a:gd name="T82" fmla="*/ 122 w 368"/>
                <a:gd name="T83" fmla="*/ 56 h 126"/>
                <a:gd name="T84" fmla="*/ 130 w 368"/>
                <a:gd name="T85" fmla="*/ 32 h 126"/>
                <a:gd name="T86" fmla="*/ 128 w 368"/>
                <a:gd name="T87" fmla="*/ 30 h 126"/>
                <a:gd name="T88" fmla="*/ 120 w 368"/>
                <a:gd name="T89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8" h="126">
                  <a:moveTo>
                    <a:pt x="366" y="102"/>
                  </a:moveTo>
                  <a:lnTo>
                    <a:pt x="366" y="99"/>
                  </a:lnTo>
                  <a:lnTo>
                    <a:pt x="366" y="97"/>
                  </a:lnTo>
                  <a:lnTo>
                    <a:pt x="363" y="97"/>
                  </a:lnTo>
                  <a:lnTo>
                    <a:pt x="360" y="94"/>
                  </a:lnTo>
                  <a:lnTo>
                    <a:pt x="352" y="91"/>
                  </a:lnTo>
                  <a:lnTo>
                    <a:pt x="347" y="94"/>
                  </a:lnTo>
                  <a:lnTo>
                    <a:pt x="344" y="97"/>
                  </a:lnTo>
                  <a:lnTo>
                    <a:pt x="342" y="99"/>
                  </a:lnTo>
                  <a:lnTo>
                    <a:pt x="342" y="105"/>
                  </a:lnTo>
                  <a:lnTo>
                    <a:pt x="342" y="107"/>
                  </a:lnTo>
                  <a:lnTo>
                    <a:pt x="350" y="126"/>
                  </a:lnTo>
                  <a:lnTo>
                    <a:pt x="366" y="113"/>
                  </a:lnTo>
                  <a:lnTo>
                    <a:pt x="368" y="105"/>
                  </a:lnTo>
                  <a:lnTo>
                    <a:pt x="366" y="102"/>
                  </a:lnTo>
                  <a:close/>
                  <a:moveTo>
                    <a:pt x="120" y="27"/>
                  </a:moveTo>
                  <a:lnTo>
                    <a:pt x="82" y="19"/>
                  </a:lnTo>
                  <a:lnTo>
                    <a:pt x="77" y="16"/>
                  </a:lnTo>
                  <a:lnTo>
                    <a:pt x="66" y="11"/>
                  </a:lnTo>
                  <a:lnTo>
                    <a:pt x="61" y="8"/>
                  </a:lnTo>
                  <a:lnTo>
                    <a:pt x="50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7" y="8"/>
                  </a:lnTo>
                  <a:lnTo>
                    <a:pt x="29" y="32"/>
                  </a:lnTo>
                  <a:lnTo>
                    <a:pt x="26" y="30"/>
                  </a:lnTo>
                  <a:lnTo>
                    <a:pt x="21" y="38"/>
                  </a:lnTo>
                  <a:lnTo>
                    <a:pt x="18" y="43"/>
                  </a:lnTo>
                  <a:lnTo>
                    <a:pt x="16" y="43"/>
                  </a:lnTo>
                  <a:lnTo>
                    <a:pt x="13" y="32"/>
                  </a:lnTo>
                  <a:lnTo>
                    <a:pt x="8" y="3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3" y="56"/>
                  </a:lnTo>
                  <a:lnTo>
                    <a:pt x="32" y="62"/>
                  </a:lnTo>
                  <a:lnTo>
                    <a:pt x="56" y="67"/>
                  </a:lnTo>
                  <a:lnTo>
                    <a:pt x="109" y="70"/>
                  </a:lnTo>
                  <a:lnTo>
                    <a:pt x="112" y="70"/>
                  </a:lnTo>
                  <a:lnTo>
                    <a:pt x="117" y="67"/>
                  </a:lnTo>
                  <a:lnTo>
                    <a:pt x="122" y="56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0" y="27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497FF14-98D9-E89D-33CD-BD8A05F14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5826" y="6183313"/>
              <a:ext cx="4440238" cy="2578100"/>
            </a:xfrm>
            <a:custGeom>
              <a:avLst/>
              <a:gdLst>
                <a:gd name="T0" fmla="*/ 1432 w 2797"/>
                <a:gd name="T1" fmla="*/ 570 h 1624"/>
                <a:gd name="T2" fmla="*/ 1507 w 2797"/>
                <a:gd name="T3" fmla="*/ 535 h 1624"/>
                <a:gd name="T4" fmla="*/ 1443 w 2797"/>
                <a:gd name="T5" fmla="*/ 492 h 1624"/>
                <a:gd name="T6" fmla="*/ 1370 w 2797"/>
                <a:gd name="T7" fmla="*/ 511 h 1624"/>
                <a:gd name="T8" fmla="*/ 1309 w 2797"/>
                <a:gd name="T9" fmla="*/ 545 h 1624"/>
                <a:gd name="T10" fmla="*/ 1654 w 2797"/>
                <a:gd name="T11" fmla="*/ 481 h 1624"/>
                <a:gd name="T12" fmla="*/ 1656 w 2797"/>
                <a:gd name="T13" fmla="*/ 460 h 1624"/>
                <a:gd name="T14" fmla="*/ 1688 w 2797"/>
                <a:gd name="T15" fmla="*/ 438 h 1624"/>
                <a:gd name="T16" fmla="*/ 646 w 2797"/>
                <a:gd name="T17" fmla="*/ 500 h 1624"/>
                <a:gd name="T18" fmla="*/ 625 w 2797"/>
                <a:gd name="T19" fmla="*/ 449 h 1624"/>
                <a:gd name="T20" fmla="*/ 1720 w 2797"/>
                <a:gd name="T21" fmla="*/ 409 h 1624"/>
                <a:gd name="T22" fmla="*/ 1731 w 2797"/>
                <a:gd name="T23" fmla="*/ 457 h 1624"/>
                <a:gd name="T24" fmla="*/ 1114 w 2797"/>
                <a:gd name="T25" fmla="*/ 481 h 1624"/>
                <a:gd name="T26" fmla="*/ 1170 w 2797"/>
                <a:gd name="T27" fmla="*/ 398 h 1624"/>
                <a:gd name="T28" fmla="*/ 1125 w 2797"/>
                <a:gd name="T29" fmla="*/ 452 h 1624"/>
                <a:gd name="T30" fmla="*/ 1026 w 2797"/>
                <a:gd name="T31" fmla="*/ 465 h 1624"/>
                <a:gd name="T32" fmla="*/ 1822 w 2797"/>
                <a:gd name="T33" fmla="*/ 361 h 1624"/>
                <a:gd name="T34" fmla="*/ 1747 w 2797"/>
                <a:gd name="T35" fmla="*/ 361 h 1624"/>
                <a:gd name="T36" fmla="*/ 2645 w 2797"/>
                <a:gd name="T37" fmla="*/ 516 h 1624"/>
                <a:gd name="T38" fmla="*/ 2656 w 2797"/>
                <a:gd name="T39" fmla="*/ 369 h 1624"/>
                <a:gd name="T40" fmla="*/ 2674 w 2797"/>
                <a:gd name="T41" fmla="*/ 192 h 1624"/>
                <a:gd name="T42" fmla="*/ 2295 w 2797"/>
                <a:gd name="T43" fmla="*/ 262 h 1624"/>
                <a:gd name="T44" fmla="*/ 2164 w 2797"/>
                <a:gd name="T45" fmla="*/ 2 h 1624"/>
                <a:gd name="T46" fmla="*/ 2004 w 2797"/>
                <a:gd name="T47" fmla="*/ 125 h 1624"/>
                <a:gd name="T48" fmla="*/ 1950 w 2797"/>
                <a:gd name="T49" fmla="*/ 174 h 1624"/>
                <a:gd name="T50" fmla="*/ 1937 w 2797"/>
                <a:gd name="T51" fmla="*/ 240 h 1624"/>
                <a:gd name="T52" fmla="*/ 1883 w 2797"/>
                <a:gd name="T53" fmla="*/ 318 h 1624"/>
                <a:gd name="T54" fmla="*/ 1827 w 2797"/>
                <a:gd name="T55" fmla="*/ 297 h 1624"/>
                <a:gd name="T56" fmla="*/ 1851 w 2797"/>
                <a:gd name="T57" fmla="*/ 337 h 1624"/>
                <a:gd name="T58" fmla="*/ 1862 w 2797"/>
                <a:gd name="T59" fmla="*/ 353 h 1624"/>
                <a:gd name="T60" fmla="*/ 1838 w 2797"/>
                <a:gd name="T61" fmla="*/ 388 h 1624"/>
                <a:gd name="T62" fmla="*/ 1696 w 2797"/>
                <a:gd name="T63" fmla="*/ 521 h 1624"/>
                <a:gd name="T64" fmla="*/ 1558 w 2797"/>
                <a:gd name="T65" fmla="*/ 588 h 1624"/>
                <a:gd name="T66" fmla="*/ 1344 w 2797"/>
                <a:gd name="T67" fmla="*/ 628 h 1624"/>
                <a:gd name="T68" fmla="*/ 1266 w 2797"/>
                <a:gd name="T69" fmla="*/ 636 h 1624"/>
                <a:gd name="T70" fmla="*/ 1191 w 2797"/>
                <a:gd name="T71" fmla="*/ 596 h 1624"/>
                <a:gd name="T72" fmla="*/ 994 w 2797"/>
                <a:gd name="T73" fmla="*/ 559 h 1624"/>
                <a:gd name="T74" fmla="*/ 916 w 2797"/>
                <a:gd name="T75" fmla="*/ 570 h 1624"/>
                <a:gd name="T76" fmla="*/ 871 w 2797"/>
                <a:gd name="T77" fmla="*/ 580 h 1624"/>
                <a:gd name="T78" fmla="*/ 727 w 2797"/>
                <a:gd name="T79" fmla="*/ 570 h 1624"/>
                <a:gd name="T80" fmla="*/ 636 w 2797"/>
                <a:gd name="T81" fmla="*/ 545 h 1624"/>
                <a:gd name="T82" fmla="*/ 556 w 2797"/>
                <a:gd name="T83" fmla="*/ 623 h 1624"/>
                <a:gd name="T84" fmla="*/ 459 w 2797"/>
                <a:gd name="T85" fmla="*/ 671 h 1624"/>
                <a:gd name="T86" fmla="*/ 347 w 2797"/>
                <a:gd name="T87" fmla="*/ 695 h 1624"/>
                <a:gd name="T88" fmla="*/ 232 w 2797"/>
                <a:gd name="T89" fmla="*/ 695 h 1624"/>
                <a:gd name="T90" fmla="*/ 144 w 2797"/>
                <a:gd name="T91" fmla="*/ 655 h 1624"/>
                <a:gd name="T92" fmla="*/ 107 w 2797"/>
                <a:gd name="T93" fmla="*/ 481 h 1624"/>
                <a:gd name="T94" fmla="*/ 64 w 2797"/>
                <a:gd name="T95" fmla="*/ 481 h 1624"/>
                <a:gd name="T96" fmla="*/ 13 w 2797"/>
                <a:gd name="T97" fmla="*/ 446 h 1624"/>
                <a:gd name="T98" fmla="*/ 117 w 2797"/>
                <a:gd name="T99" fmla="*/ 754 h 1624"/>
                <a:gd name="T100" fmla="*/ 446 w 2797"/>
                <a:gd name="T101" fmla="*/ 1182 h 1624"/>
                <a:gd name="T102" fmla="*/ 916 w 2797"/>
                <a:gd name="T103" fmla="*/ 1450 h 1624"/>
                <a:gd name="T104" fmla="*/ 1795 w 2797"/>
                <a:gd name="T105" fmla="*/ 1568 h 1624"/>
                <a:gd name="T106" fmla="*/ 2290 w 2797"/>
                <a:gd name="T107" fmla="*/ 1367 h 1624"/>
                <a:gd name="T108" fmla="*/ 2450 w 2797"/>
                <a:gd name="T109" fmla="*/ 984 h 1624"/>
                <a:gd name="T110" fmla="*/ 2453 w 2797"/>
                <a:gd name="T111" fmla="*/ 711 h 1624"/>
                <a:gd name="T112" fmla="*/ 2629 w 2797"/>
                <a:gd name="T113" fmla="*/ 661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7" h="1624">
                  <a:moveTo>
                    <a:pt x="1309" y="564"/>
                  </a:moveTo>
                  <a:lnTo>
                    <a:pt x="1320" y="564"/>
                  </a:lnTo>
                  <a:lnTo>
                    <a:pt x="1336" y="567"/>
                  </a:lnTo>
                  <a:lnTo>
                    <a:pt x="1344" y="567"/>
                  </a:lnTo>
                  <a:lnTo>
                    <a:pt x="1344" y="567"/>
                  </a:lnTo>
                  <a:lnTo>
                    <a:pt x="1354" y="575"/>
                  </a:lnTo>
                  <a:lnTo>
                    <a:pt x="1373" y="583"/>
                  </a:lnTo>
                  <a:lnTo>
                    <a:pt x="1395" y="586"/>
                  </a:lnTo>
                  <a:lnTo>
                    <a:pt x="1413" y="580"/>
                  </a:lnTo>
                  <a:lnTo>
                    <a:pt x="1432" y="570"/>
                  </a:lnTo>
                  <a:lnTo>
                    <a:pt x="1427" y="564"/>
                  </a:lnTo>
                  <a:lnTo>
                    <a:pt x="1432" y="551"/>
                  </a:lnTo>
                  <a:lnTo>
                    <a:pt x="1440" y="554"/>
                  </a:lnTo>
                  <a:lnTo>
                    <a:pt x="1445" y="562"/>
                  </a:lnTo>
                  <a:lnTo>
                    <a:pt x="1445" y="570"/>
                  </a:lnTo>
                  <a:lnTo>
                    <a:pt x="1464" y="578"/>
                  </a:lnTo>
                  <a:lnTo>
                    <a:pt x="1485" y="578"/>
                  </a:lnTo>
                  <a:lnTo>
                    <a:pt x="1504" y="570"/>
                  </a:lnTo>
                  <a:lnTo>
                    <a:pt x="1515" y="556"/>
                  </a:lnTo>
                  <a:lnTo>
                    <a:pt x="1507" y="535"/>
                  </a:lnTo>
                  <a:lnTo>
                    <a:pt x="1493" y="529"/>
                  </a:lnTo>
                  <a:lnTo>
                    <a:pt x="1488" y="529"/>
                  </a:lnTo>
                  <a:lnTo>
                    <a:pt x="1467" y="524"/>
                  </a:lnTo>
                  <a:lnTo>
                    <a:pt x="1467" y="521"/>
                  </a:lnTo>
                  <a:lnTo>
                    <a:pt x="1448" y="511"/>
                  </a:lnTo>
                  <a:lnTo>
                    <a:pt x="1445" y="508"/>
                  </a:lnTo>
                  <a:lnTo>
                    <a:pt x="1440" y="497"/>
                  </a:lnTo>
                  <a:lnTo>
                    <a:pt x="1440" y="497"/>
                  </a:lnTo>
                  <a:lnTo>
                    <a:pt x="1443" y="495"/>
                  </a:lnTo>
                  <a:lnTo>
                    <a:pt x="1443" y="492"/>
                  </a:lnTo>
                  <a:lnTo>
                    <a:pt x="1440" y="484"/>
                  </a:lnTo>
                  <a:lnTo>
                    <a:pt x="1435" y="492"/>
                  </a:lnTo>
                  <a:lnTo>
                    <a:pt x="1427" y="495"/>
                  </a:lnTo>
                  <a:lnTo>
                    <a:pt x="1411" y="503"/>
                  </a:lnTo>
                  <a:lnTo>
                    <a:pt x="1395" y="516"/>
                  </a:lnTo>
                  <a:lnTo>
                    <a:pt x="1392" y="516"/>
                  </a:lnTo>
                  <a:lnTo>
                    <a:pt x="1386" y="516"/>
                  </a:lnTo>
                  <a:lnTo>
                    <a:pt x="1386" y="516"/>
                  </a:lnTo>
                  <a:lnTo>
                    <a:pt x="1376" y="513"/>
                  </a:lnTo>
                  <a:lnTo>
                    <a:pt x="1370" y="511"/>
                  </a:lnTo>
                  <a:lnTo>
                    <a:pt x="1362" y="513"/>
                  </a:lnTo>
                  <a:lnTo>
                    <a:pt x="1360" y="516"/>
                  </a:lnTo>
                  <a:lnTo>
                    <a:pt x="1357" y="519"/>
                  </a:lnTo>
                  <a:lnTo>
                    <a:pt x="1352" y="521"/>
                  </a:lnTo>
                  <a:lnTo>
                    <a:pt x="1341" y="532"/>
                  </a:lnTo>
                  <a:lnTo>
                    <a:pt x="1333" y="535"/>
                  </a:lnTo>
                  <a:lnTo>
                    <a:pt x="1320" y="540"/>
                  </a:lnTo>
                  <a:lnTo>
                    <a:pt x="1320" y="540"/>
                  </a:lnTo>
                  <a:lnTo>
                    <a:pt x="1317" y="540"/>
                  </a:lnTo>
                  <a:lnTo>
                    <a:pt x="1309" y="545"/>
                  </a:lnTo>
                  <a:lnTo>
                    <a:pt x="1301" y="556"/>
                  </a:lnTo>
                  <a:lnTo>
                    <a:pt x="1301" y="562"/>
                  </a:lnTo>
                  <a:lnTo>
                    <a:pt x="1309" y="564"/>
                  </a:lnTo>
                  <a:close/>
                  <a:moveTo>
                    <a:pt x="1622" y="495"/>
                  </a:moveTo>
                  <a:lnTo>
                    <a:pt x="1638" y="497"/>
                  </a:lnTo>
                  <a:lnTo>
                    <a:pt x="1651" y="505"/>
                  </a:lnTo>
                  <a:lnTo>
                    <a:pt x="1656" y="516"/>
                  </a:lnTo>
                  <a:lnTo>
                    <a:pt x="1662" y="500"/>
                  </a:lnTo>
                  <a:lnTo>
                    <a:pt x="1662" y="500"/>
                  </a:lnTo>
                  <a:lnTo>
                    <a:pt x="1654" y="481"/>
                  </a:lnTo>
                  <a:lnTo>
                    <a:pt x="1646" y="473"/>
                  </a:lnTo>
                  <a:lnTo>
                    <a:pt x="1630" y="455"/>
                  </a:lnTo>
                  <a:lnTo>
                    <a:pt x="1624" y="452"/>
                  </a:lnTo>
                  <a:lnTo>
                    <a:pt x="1622" y="449"/>
                  </a:lnTo>
                  <a:lnTo>
                    <a:pt x="1608" y="455"/>
                  </a:lnTo>
                  <a:lnTo>
                    <a:pt x="1600" y="468"/>
                  </a:lnTo>
                  <a:lnTo>
                    <a:pt x="1600" y="468"/>
                  </a:lnTo>
                  <a:lnTo>
                    <a:pt x="1606" y="487"/>
                  </a:lnTo>
                  <a:lnTo>
                    <a:pt x="1622" y="495"/>
                  </a:lnTo>
                  <a:close/>
                  <a:moveTo>
                    <a:pt x="1656" y="460"/>
                  </a:moveTo>
                  <a:lnTo>
                    <a:pt x="1664" y="465"/>
                  </a:lnTo>
                  <a:lnTo>
                    <a:pt x="1675" y="479"/>
                  </a:lnTo>
                  <a:lnTo>
                    <a:pt x="1680" y="479"/>
                  </a:lnTo>
                  <a:lnTo>
                    <a:pt x="1686" y="479"/>
                  </a:lnTo>
                  <a:lnTo>
                    <a:pt x="1691" y="479"/>
                  </a:lnTo>
                  <a:lnTo>
                    <a:pt x="1699" y="476"/>
                  </a:lnTo>
                  <a:lnTo>
                    <a:pt x="1704" y="471"/>
                  </a:lnTo>
                  <a:lnTo>
                    <a:pt x="1710" y="465"/>
                  </a:lnTo>
                  <a:lnTo>
                    <a:pt x="1694" y="449"/>
                  </a:lnTo>
                  <a:lnTo>
                    <a:pt x="1688" y="438"/>
                  </a:lnTo>
                  <a:lnTo>
                    <a:pt x="1683" y="428"/>
                  </a:lnTo>
                  <a:lnTo>
                    <a:pt x="1672" y="425"/>
                  </a:lnTo>
                  <a:lnTo>
                    <a:pt x="1664" y="430"/>
                  </a:lnTo>
                  <a:lnTo>
                    <a:pt x="1656" y="436"/>
                  </a:lnTo>
                  <a:lnTo>
                    <a:pt x="1654" y="441"/>
                  </a:lnTo>
                  <a:lnTo>
                    <a:pt x="1648" y="452"/>
                  </a:lnTo>
                  <a:lnTo>
                    <a:pt x="1651" y="457"/>
                  </a:lnTo>
                  <a:lnTo>
                    <a:pt x="1656" y="460"/>
                  </a:lnTo>
                  <a:close/>
                  <a:moveTo>
                    <a:pt x="638" y="489"/>
                  </a:moveTo>
                  <a:lnTo>
                    <a:pt x="646" y="500"/>
                  </a:lnTo>
                  <a:lnTo>
                    <a:pt x="657" y="489"/>
                  </a:lnTo>
                  <a:lnTo>
                    <a:pt x="668" y="479"/>
                  </a:lnTo>
                  <a:lnTo>
                    <a:pt x="681" y="460"/>
                  </a:lnTo>
                  <a:lnTo>
                    <a:pt x="684" y="449"/>
                  </a:lnTo>
                  <a:lnTo>
                    <a:pt x="678" y="430"/>
                  </a:lnTo>
                  <a:lnTo>
                    <a:pt x="673" y="420"/>
                  </a:lnTo>
                  <a:lnTo>
                    <a:pt x="657" y="414"/>
                  </a:lnTo>
                  <a:lnTo>
                    <a:pt x="644" y="425"/>
                  </a:lnTo>
                  <a:lnTo>
                    <a:pt x="636" y="436"/>
                  </a:lnTo>
                  <a:lnTo>
                    <a:pt x="625" y="449"/>
                  </a:lnTo>
                  <a:lnTo>
                    <a:pt x="622" y="463"/>
                  </a:lnTo>
                  <a:lnTo>
                    <a:pt x="630" y="479"/>
                  </a:lnTo>
                  <a:lnTo>
                    <a:pt x="638" y="489"/>
                  </a:lnTo>
                  <a:close/>
                  <a:moveTo>
                    <a:pt x="1731" y="457"/>
                  </a:moveTo>
                  <a:lnTo>
                    <a:pt x="1742" y="452"/>
                  </a:lnTo>
                  <a:lnTo>
                    <a:pt x="1747" y="430"/>
                  </a:lnTo>
                  <a:lnTo>
                    <a:pt x="1747" y="422"/>
                  </a:lnTo>
                  <a:lnTo>
                    <a:pt x="1742" y="417"/>
                  </a:lnTo>
                  <a:lnTo>
                    <a:pt x="1729" y="406"/>
                  </a:lnTo>
                  <a:lnTo>
                    <a:pt x="1720" y="409"/>
                  </a:lnTo>
                  <a:lnTo>
                    <a:pt x="1723" y="414"/>
                  </a:lnTo>
                  <a:lnTo>
                    <a:pt x="1731" y="422"/>
                  </a:lnTo>
                  <a:lnTo>
                    <a:pt x="1734" y="425"/>
                  </a:lnTo>
                  <a:lnTo>
                    <a:pt x="1734" y="428"/>
                  </a:lnTo>
                  <a:lnTo>
                    <a:pt x="1729" y="428"/>
                  </a:lnTo>
                  <a:lnTo>
                    <a:pt x="1723" y="422"/>
                  </a:lnTo>
                  <a:lnTo>
                    <a:pt x="1718" y="420"/>
                  </a:lnTo>
                  <a:lnTo>
                    <a:pt x="1712" y="422"/>
                  </a:lnTo>
                  <a:lnTo>
                    <a:pt x="1712" y="428"/>
                  </a:lnTo>
                  <a:lnTo>
                    <a:pt x="1731" y="457"/>
                  </a:lnTo>
                  <a:close/>
                  <a:moveTo>
                    <a:pt x="1023" y="484"/>
                  </a:moveTo>
                  <a:lnTo>
                    <a:pt x="1026" y="481"/>
                  </a:lnTo>
                  <a:lnTo>
                    <a:pt x="1039" y="479"/>
                  </a:lnTo>
                  <a:lnTo>
                    <a:pt x="1047" y="481"/>
                  </a:lnTo>
                  <a:lnTo>
                    <a:pt x="1071" y="484"/>
                  </a:lnTo>
                  <a:lnTo>
                    <a:pt x="1079" y="473"/>
                  </a:lnTo>
                  <a:lnTo>
                    <a:pt x="1090" y="481"/>
                  </a:lnTo>
                  <a:lnTo>
                    <a:pt x="1098" y="481"/>
                  </a:lnTo>
                  <a:lnTo>
                    <a:pt x="1109" y="492"/>
                  </a:lnTo>
                  <a:lnTo>
                    <a:pt x="1114" y="481"/>
                  </a:lnTo>
                  <a:lnTo>
                    <a:pt x="1114" y="476"/>
                  </a:lnTo>
                  <a:lnTo>
                    <a:pt x="1122" y="468"/>
                  </a:lnTo>
                  <a:lnTo>
                    <a:pt x="1138" y="465"/>
                  </a:lnTo>
                  <a:lnTo>
                    <a:pt x="1149" y="457"/>
                  </a:lnTo>
                  <a:lnTo>
                    <a:pt x="1173" y="446"/>
                  </a:lnTo>
                  <a:lnTo>
                    <a:pt x="1181" y="438"/>
                  </a:lnTo>
                  <a:lnTo>
                    <a:pt x="1186" y="412"/>
                  </a:lnTo>
                  <a:lnTo>
                    <a:pt x="1186" y="412"/>
                  </a:lnTo>
                  <a:lnTo>
                    <a:pt x="1173" y="404"/>
                  </a:lnTo>
                  <a:lnTo>
                    <a:pt x="1170" y="398"/>
                  </a:lnTo>
                  <a:lnTo>
                    <a:pt x="1167" y="393"/>
                  </a:lnTo>
                  <a:lnTo>
                    <a:pt x="1167" y="388"/>
                  </a:lnTo>
                  <a:lnTo>
                    <a:pt x="1157" y="396"/>
                  </a:lnTo>
                  <a:lnTo>
                    <a:pt x="1133" y="430"/>
                  </a:lnTo>
                  <a:lnTo>
                    <a:pt x="1133" y="430"/>
                  </a:lnTo>
                  <a:lnTo>
                    <a:pt x="1135" y="438"/>
                  </a:lnTo>
                  <a:lnTo>
                    <a:pt x="1138" y="446"/>
                  </a:lnTo>
                  <a:lnTo>
                    <a:pt x="1135" y="455"/>
                  </a:lnTo>
                  <a:lnTo>
                    <a:pt x="1130" y="457"/>
                  </a:lnTo>
                  <a:lnTo>
                    <a:pt x="1125" y="452"/>
                  </a:lnTo>
                  <a:lnTo>
                    <a:pt x="1117" y="441"/>
                  </a:lnTo>
                  <a:lnTo>
                    <a:pt x="1111" y="441"/>
                  </a:lnTo>
                  <a:lnTo>
                    <a:pt x="1101" y="446"/>
                  </a:lnTo>
                  <a:lnTo>
                    <a:pt x="1079" y="455"/>
                  </a:lnTo>
                  <a:lnTo>
                    <a:pt x="1077" y="457"/>
                  </a:lnTo>
                  <a:lnTo>
                    <a:pt x="1074" y="460"/>
                  </a:lnTo>
                  <a:lnTo>
                    <a:pt x="1058" y="468"/>
                  </a:lnTo>
                  <a:lnTo>
                    <a:pt x="1050" y="471"/>
                  </a:lnTo>
                  <a:lnTo>
                    <a:pt x="1026" y="465"/>
                  </a:lnTo>
                  <a:lnTo>
                    <a:pt x="1026" y="465"/>
                  </a:lnTo>
                  <a:lnTo>
                    <a:pt x="1023" y="471"/>
                  </a:lnTo>
                  <a:lnTo>
                    <a:pt x="1020" y="476"/>
                  </a:lnTo>
                  <a:lnTo>
                    <a:pt x="1020" y="479"/>
                  </a:lnTo>
                  <a:lnTo>
                    <a:pt x="1020" y="484"/>
                  </a:lnTo>
                  <a:lnTo>
                    <a:pt x="1023" y="484"/>
                  </a:lnTo>
                  <a:close/>
                  <a:moveTo>
                    <a:pt x="1809" y="380"/>
                  </a:moveTo>
                  <a:lnTo>
                    <a:pt x="1825" y="382"/>
                  </a:lnTo>
                  <a:lnTo>
                    <a:pt x="1833" y="380"/>
                  </a:lnTo>
                  <a:lnTo>
                    <a:pt x="1833" y="372"/>
                  </a:lnTo>
                  <a:lnTo>
                    <a:pt x="1822" y="361"/>
                  </a:lnTo>
                  <a:lnTo>
                    <a:pt x="1798" y="348"/>
                  </a:lnTo>
                  <a:lnTo>
                    <a:pt x="1787" y="339"/>
                  </a:lnTo>
                  <a:lnTo>
                    <a:pt x="1782" y="326"/>
                  </a:lnTo>
                  <a:lnTo>
                    <a:pt x="1782" y="326"/>
                  </a:lnTo>
                  <a:lnTo>
                    <a:pt x="1787" y="313"/>
                  </a:lnTo>
                  <a:lnTo>
                    <a:pt x="1787" y="313"/>
                  </a:lnTo>
                  <a:lnTo>
                    <a:pt x="1782" y="313"/>
                  </a:lnTo>
                  <a:lnTo>
                    <a:pt x="1774" y="326"/>
                  </a:lnTo>
                  <a:lnTo>
                    <a:pt x="1747" y="350"/>
                  </a:lnTo>
                  <a:lnTo>
                    <a:pt x="1747" y="361"/>
                  </a:lnTo>
                  <a:lnTo>
                    <a:pt x="1777" y="369"/>
                  </a:lnTo>
                  <a:lnTo>
                    <a:pt x="1809" y="380"/>
                  </a:lnTo>
                  <a:close/>
                  <a:moveTo>
                    <a:pt x="2776" y="575"/>
                  </a:moveTo>
                  <a:lnTo>
                    <a:pt x="2768" y="545"/>
                  </a:lnTo>
                  <a:lnTo>
                    <a:pt x="2757" y="521"/>
                  </a:lnTo>
                  <a:lnTo>
                    <a:pt x="2738" y="513"/>
                  </a:lnTo>
                  <a:lnTo>
                    <a:pt x="2704" y="527"/>
                  </a:lnTo>
                  <a:lnTo>
                    <a:pt x="2693" y="527"/>
                  </a:lnTo>
                  <a:lnTo>
                    <a:pt x="2653" y="519"/>
                  </a:lnTo>
                  <a:lnTo>
                    <a:pt x="2645" y="516"/>
                  </a:lnTo>
                  <a:lnTo>
                    <a:pt x="2645" y="505"/>
                  </a:lnTo>
                  <a:lnTo>
                    <a:pt x="2650" y="492"/>
                  </a:lnTo>
                  <a:lnTo>
                    <a:pt x="2674" y="449"/>
                  </a:lnTo>
                  <a:lnTo>
                    <a:pt x="2677" y="438"/>
                  </a:lnTo>
                  <a:lnTo>
                    <a:pt x="2680" y="404"/>
                  </a:lnTo>
                  <a:lnTo>
                    <a:pt x="2680" y="398"/>
                  </a:lnTo>
                  <a:lnTo>
                    <a:pt x="2674" y="393"/>
                  </a:lnTo>
                  <a:lnTo>
                    <a:pt x="2661" y="385"/>
                  </a:lnTo>
                  <a:lnTo>
                    <a:pt x="2658" y="380"/>
                  </a:lnTo>
                  <a:lnTo>
                    <a:pt x="2656" y="369"/>
                  </a:lnTo>
                  <a:lnTo>
                    <a:pt x="2656" y="331"/>
                  </a:lnTo>
                  <a:lnTo>
                    <a:pt x="2656" y="331"/>
                  </a:lnTo>
                  <a:lnTo>
                    <a:pt x="2648" y="302"/>
                  </a:lnTo>
                  <a:lnTo>
                    <a:pt x="2648" y="286"/>
                  </a:lnTo>
                  <a:lnTo>
                    <a:pt x="2656" y="278"/>
                  </a:lnTo>
                  <a:lnTo>
                    <a:pt x="2664" y="267"/>
                  </a:lnTo>
                  <a:lnTo>
                    <a:pt x="2666" y="243"/>
                  </a:lnTo>
                  <a:lnTo>
                    <a:pt x="2685" y="227"/>
                  </a:lnTo>
                  <a:lnTo>
                    <a:pt x="2682" y="214"/>
                  </a:lnTo>
                  <a:lnTo>
                    <a:pt x="2674" y="192"/>
                  </a:lnTo>
                  <a:lnTo>
                    <a:pt x="2674" y="192"/>
                  </a:lnTo>
                  <a:lnTo>
                    <a:pt x="2666" y="195"/>
                  </a:lnTo>
                  <a:lnTo>
                    <a:pt x="2642" y="195"/>
                  </a:lnTo>
                  <a:lnTo>
                    <a:pt x="2592" y="182"/>
                  </a:lnTo>
                  <a:lnTo>
                    <a:pt x="2578" y="192"/>
                  </a:lnTo>
                  <a:lnTo>
                    <a:pt x="2509" y="222"/>
                  </a:lnTo>
                  <a:lnTo>
                    <a:pt x="2466" y="246"/>
                  </a:lnTo>
                  <a:lnTo>
                    <a:pt x="2447" y="251"/>
                  </a:lnTo>
                  <a:lnTo>
                    <a:pt x="2429" y="257"/>
                  </a:lnTo>
                  <a:lnTo>
                    <a:pt x="2295" y="262"/>
                  </a:lnTo>
                  <a:lnTo>
                    <a:pt x="2282" y="259"/>
                  </a:lnTo>
                  <a:lnTo>
                    <a:pt x="2268" y="257"/>
                  </a:lnTo>
                  <a:lnTo>
                    <a:pt x="2260" y="246"/>
                  </a:lnTo>
                  <a:lnTo>
                    <a:pt x="2255" y="232"/>
                  </a:lnTo>
                  <a:lnTo>
                    <a:pt x="2177" y="8"/>
                  </a:lnTo>
                  <a:lnTo>
                    <a:pt x="2172" y="0"/>
                  </a:lnTo>
                  <a:lnTo>
                    <a:pt x="2172" y="0"/>
                  </a:lnTo>
                  <a:lnTo>
                    <a:pt x="2169" y="0"/>
                  </a:lnTo>
                  <a:lnTo>
                    <a:pt x="2167" y="2"/>
                  </a:lnTo>
                  <a:lnTo>
                    <a:pt x="2164" y="2"/>
                  </a:lnTo>
                  <a:lnTo>
                    <a:pt x="2164" y="2"/>
                  </a:lnTo>
                  <a:lnTo>
                    <a:pt x="2148" y="8"/>
                  </a:lnTo>
                  <a:lnTo>
                    <a:pt x="2135" y="16"/>
                  </a:lnTo>
                  <a:lnTo>
                    <a:pt x="2116" y="34"/>
                  </a:lnTo>
                  <a:lnTo>
                    <a:pt x="2084" y="56"/>
                  </a:lnTo>
                  <a:lnTo>
                    <a:pt x="2017" y="99"/>
                  </a:lnTo>
                  <a:lnTo>
                    <a:pt x="2025" y="109"/>
                  </a:lnTo>
                  <a:lnTo>
                    <a:pt x="2022" y="117"/>
                  </a:lnTo>
                  <a:lnTo>
                    <a:pt x="2012" y="123"/>
                  </a:lnTo>
                  <a:lnTo>
                    <a:pt x="2004" y="125"/>
                  </a:lnTo>
                  <a:lnTo>
                    <a:pt x="2001" y="125"/>
                  </a:lnTo>
                  <a:lnTo>
                    <a:pt x="1982" y="115"/>
                  </a:lnTo>
                  <a:lnTo>
                    <a:pt x="1980" y="120"/>
                  </a:lnTo>
                  <a:lnTo>
                    <a:pt x="1977" y="125"/>
                  </a:lnTo>
                  <a:lnTo>
                    <a:pt x="1972" y="131"/>
                  </a:lnTo>
                  <a:lnTo>
                    <a:pt x="1948" y="147"/>
                  </a:lnTo>
                  <a:lnTo>
                    <a:pt x="1942" y="155"/>
                  </a:lnTo>
                  <a:lnTo>
                    <a:pt x="1940" y="166"/>
                  </a:lnTo>
                  <a:lnTo>
                    <a:pt x="1945" y="171"/>
                  </a:lnTo>
                  <a:lnTo>
                    <a:pt x="1950" y="174"/>
                  </a:lnTo>
                  <a:lnTo>
                    <a:pt x="1948" y="179"/>
                  </a:lnTo>
                  <a:lnTo>
                    <a:pt x="1950" y="187"/>
                  </a:lnTo>
                  <a:lnTo>
                    <a:pt x="1950" y="198"/>
                  </a:lnTo>
                  <a:lnTo>
                    <a:pt x="1953" y="203"/>
                  </a:lnTo>
                  <a:lnTo>
                    <a:pt x="1958" y="208"/>
                  </a:lnTo>
                  <a:lnTo>
                    <a:pt x="1958" y="211"/>
                  </a:lnTo>
                  <a:lnTo>
                    <a:pt x="1948" y="216"/>
                  </a:lnTo>
                  <a:lnTo>
                    <a:pt x="1945" y="227"/>
                  </a:lnTo>
                  <a:lnTo>
                    <a:pt x="1942" y="238"/>
                  </a:lnTo>
                  <a:lnTo>
                    <a:pt x="1937" y="240"/>
                  </a:lnTo>
                  <a:lnTo>
                    <a:pt x="1926" y="243"/>
                  </a:lnTo>
                  <a:lnTo>
                    <a:pt x="1924" y="249"/>
                  </a:lnTo>
                  <a:lnTo>
                    <a:pt x="1926" y="254"/>
                  </a:lnTo>
                  <a:lnTo>
                    <a:pt x="1937" y="259"/>
                  </a:lnTo>
                  <a:lnTo>
                    <a:pt x="1916" y="307"/>
                  </a:lnTo>
                  <a:lnTo>
                    <a:pt x="1910" y="310"/>
                  </a:lnTo>
                  <a:lnTo>
                    <a:pt x="1905" y="318"/>
                  </a:lnTo>
                  <a:lnTo>
                    <a:pt x="1902" y="321"/>
                  </a:lnTo>
                  <a:lnTo>
                    <a:pt x="1897" y="321"/>
                  </a:lnTo>
                  <a:lnTo>
                    <a:pt x="1883" y="318"/>
                  </a:lnTo>
                  <a:lnTo>
                    <a:pt x="1878" y="315"/>
                  </a:lnTo>
                  <a:lnTo>
                    <a:pt x="1886" y="323"/>
                  </a:lnTo>
                  <a:lnTo>
                    <a:pt x="1891" y="326"/>
                  </a:lnTo>
                  <a:lnTo>
                    <a:pt x="1875" y="329"/>
                  </a:lnTo>
                  <a:lnTo>
                    <a:pt x="1859" y="318"/>
                  </a:lnTo>
                  <a:lnTo>
                    <a:pt x="1849" y="299"/>
                  </a:lnTo>
                  <a:lnTo>
                    <a:pt x="1843" y="278"/>
                  </a:lnTo>
                  <a:lnTo>
                    <a:pt x="1838" y="278"/>
                  </a:lnTo>
                  <a:lnTo>
                    <a:pt x="1830" y="289"/>
                  </a:lnTo>
                  <a:lnTo>
                    <a:pt x="1827" y="297"/>
                  </a:lnTo>
                  <a:lnTo>
                    <a:pt x="1830" y="302"/>
                  </a:lnTo>
                  <a:lnTo>
                    <a:pt x="1825" y="299"/>
                  </a:lnTo>
                  <a:lnTo>
                    <a:pt x="1822" y="294"/>
                  </a:lnTo>
                  <a:lnTo>
                    <a:pt x="1822" y="289"/>
                  </a:lnTo>
                  <a:lnTo>
                    <a:pt x="1814" y="297"/>
                  </a:lnTo>
                  <a:lnTo>
                    <a:pt x="1806" y="302"/>
                  </a:lnTo>
                  <a:lnTo>
                    <a:pt x="1801" y="302"/>
                  </a:lnTo>
                  <a:lnTo>
                    <a:pt x="1801" y="307"/>
                  </a:lnTo>
                  <a:lnTo>
                    <a:pt x="1814" y="310"/>
                  </a:lnTo>
                  <a:lnTo>
                    <a:pt x="1851" y="337"/>
                  </a:lnTo>
                  <a:lnTo>
                    <a:pt x="1867" y="339"/>
                  </a:lnTo>
                  <a:lnTo>
                    <a:pt x="1886" y="339"/>
                  </a:lnTo>
                  <a:lnTo>
                    <a:pt x="1897" y="345"/>
                  </a:lnTo>
                  <a:lnTo>
                    <a:pt x="1900" y="364"/>
                  </a:lnTo>
                  <a:lnTo>
                    <a:pt x="1894" y="364"/>
                  </a:lnTo>
                  <a:lnTo>
                    <a:pt x="1889" y="358"/>
                  </a:lnTo>
                  <a:lnTo>
                    <a:pt x="1881" y="353"/>
                  </a:lnTo>
                  <a:lnTo>
                    <a:pt x="1870" y="350"/>
                  </a:lnTo>
                  <a:lnTo>
                    <a:pt x="1859" y="345"/>
                  </a:lnTo>
                  <a:lnTo>
                    <a:pt x="1862" y="353"/>
                  </a:lnTo>
                  <a:lnTo>
                    <a:pt x="1873" y="366"/>
                  </a:lnTo>
                  <a:lnTo>
                    <a:pt x="1878" y="374"/>
                  </a:lnTo>
                  <a:lnTo>
                    <a:pt x="1867" y="372"/>
                  </a:lnTo>
                  <a:lnTo>
                    <a:pt x="1851" y="366"/>
                  </a:lnTo>
                  <a:lnTo>
                    <a:pt x="1843" y="364"/>
                  </a:lnTo>
                  <a:lnTo>
                    <a:pt x="1843" y="369"/>
                  </a:lnTo>
                  <a:lnTo>
                    <a:pt x="1846" y="372"/>
                  </a:lnTo>
                  <a:lnTo>
                    <a:pt x="1851" y="374"/>
                  </a:lnTo>
                  <a:lnTo>
                    <a:pt x="1841" y="380"/>
                  </a:lnTo>
                  <a:lnTo>
                    <a:pt x="1838" y="388"/>
                  </a:lnTo>
                  <a:lnTo>
                    <a:pt x="1843" y="406"/>
                  </a:lnTo>
                  <a:lnTo>
                    <a:pt x="1817" y="455"/>
                  </a:lnTo>
                  <a:lnTo>
                    <a:pt x="1806" y="473"/>
                  </a:lnTo>
                  <a:lnTo>
                    <a:pt x="1782" y="489"/>
                  </a:lnTo>
                  <a:lnTo>
                    <a:pt x="1777" y="497"/>
                  </a:lnTo>
                  <a:lnTo>
                    <a:pt x="1753" y="487"/>
                  </a:lnTo>
                  <a:lnTo>
                    <a:pt x="1739" y="487"/>
                  </a:lnTo>
                  <a:lnTo>
                    <a:pt x="1734" y="495"/>
                  </a:lnTo>
                  <a:lnTo>
                    <a:pt x="1729" y="497"/>
                  </a:lnTo>
                  <a:lnTo>
                    <a:pt x="1696" y="521"/>
                  </a:lnTo>
                  <a:lnTo>
                    <a:pt x="1654" y="535"/>
                  </a:lnTo>
                  <a:lnTo>
                    <a:pt x="1648" y="537"/>
                  </a:lnTo>
                  <a:lnTo>
                    <a:pt x="1643" y="548"/>
                  </a:lnTo>
                  <a:lnTo>
                    <a:pt x="1632" y="559"/>
                  </a:lnTo>
                  <a:lnTo>
                    <a:pt x="1622" y="570"/>
                  </a:lnTo>
                  <a:lnTo>
                    <a:pt x="1614" y="575"/>
                  </a:lnTo>
                  <a:lnTo>
                    <a:pt x="1606" y="578"/>
                  </a:lnTo>
                  <a:lnTo>
                    <a:pt x="1587" y="580"/>
                  </a:lnTo>
                  <a:lnTo>
                    <a:pt x="1571" y="588"/>
                  </a:lnTo>
                  <a:lnTo>
                    <a:pt x="1558" y="588"/>
                  </a:lnTo>
                  <a:lnTo>
                    <a:pt x="1544" y="596"/>
                  </a:lnTo>
                  <a:lnTo>
                    <a:pt x="1504" y="602"/>
                  </a:lnTo>
                  <a:lnTo>
                    <a:pt x="1467" y="623"/>
                  </a:lnTo>
                  <a:lnTo>
                    <a:pt x="1459" y="628"/>
                  </a:lnTo>
                  <a:lnTo>
                    <a:pt x="1443" y="631"/>
                  </a:lnTo>
                  <a:lnTo>
                    <a:pt x="1365" y="631"/>
                  </a:lnTo>
                  <a:lnTo>
                    <a:pt x="1360" y="628"/>
                  </a:lnTo>
                  <a:lnTo>
                    <a:pt x="1354" y="626"/>
                  </a:lnTo>
                  <a:lnTo>
                    <a:pt x="1349" y="626"/>
                  </a:lnTo>
                  <a:lnTo>
                    <a:pt x="1344" y="628"/>
                  </a:lnTo>
                  <a:lnTo>
                    <a:pt x="1338" y="631"/>
                  </a:lnTo>
                  <a:lnTo>
                    <a:pt x="1320" y="642"/>
                  </a:lnTo>
                  <a:lnTo>
                    <a:pt x="1314" y="639"/>
                  </a:lnTo>
                  <a:lnTo>
                    <a:pt x="1309" y="636"/>
                  </a:lnTo>
                  <a:lnTo>
                    <a:pt x="1301" y="636"/>
                  </a:lnTo>
                  <a:lnTo>
                    <a:pt x="1290" y="642"/>
                  </a:lnTo>
                  <a:lnTo>
                    <a:pt x="1282" y="642"/>
                  </a:lnTo>
                  <a:lnTo>
                    <a:pt x="1277" y="642"/>
                  </a:lnTo>
                  <a:lnTo>
                    <a:pt x="1272" y="642"/>
                  </a:lnTo>
                  <a:lnTo>
                    <a:pt x="1266" y="636"/>
                  </a:lnTo>
                  <a:lnTo>
                    <a:pt x="1258" y="623"/>
                  </a:lnTo>
                  <a:lnTo>
                    <a:pt x="1256" y="620"/>
                  </a:lnTo>
                  <a:lnTo>
                    <a:pt x="1250" y="620"/>
                  </a:lnTo>
                  <a:lnTo>
                    <a:pt x="1242" y="615"/>
                  </a:lnTo>
                  <a:lnTo>
                    <a:pt x="1232" y="607"/>
                  </a:lnTo>
                  <a:lnTo>
                    <a:pt x="1224" y="612"/>
                  </a:lnTo>
                  <a:lnTo>
                    <a:pt x="1215" y="612"/>
                  </a:lnTo>
                  <a:lnTo>
                    <a:pt x="1207" y="610"/>
                  </a:lnTo>
                  <a:lnTo>
                    <a:pt x="1199" y="604"/>
                  </a:lnTo>
                  <a:lnTo>
                    <a:pt x="1191" y="596"/>
                  </a:lnTo>
                  <a:lnTo>
                    <a:pt x="1186" y="591"/>
                  </a:lnTo>
                  <a:lnTo>
                    <a:pt x="1181" y="591"/>
                  </a:lnTo>
                  <a:lnTo>
                    <a:pt x="1098" y="607"/>
                  </a:lnTo>
                  <a:lnTo>
                    <a:pt x="1063" y="607"/>
                  </a:lnTo>
                  <a:lnTo>
                    <a:pt x="1058" y="602"/>
                  </a:lnTo>
                  <a:lnTo>
                    <a:pt x="1050" y="588"/>
                  </a:lnTo>
                  <a:lnTo>
                    <a:pt x="1039" y="578"/>
                  </a:lnTo>
                  <a:lnTo>
                    <a:pt x="1026" y="564"/>
                  </a:lnTo>
                  <a:lnTo>
                    <a:pt x="1007" y="556"/>
                  </a:lnTo>
                  <a:lnTo>
                    <a:pt x="994" y="559"/>
                  </a:lnTo>
                  <a:lnTo>
                    <a:pt x="996" y="570"/>
                  </a:lnTo>
                  <a:lnTo>
                    <a:pt x="996" y="578"/>
                  </a:lnTo>
                  <a:lnTo>
                    <a:pt x="999" y="583"/>
                  </a:lnTo>
                  <a:lnTo>
                    <a:pt x="1007" y="588"/>
                  </a:lnTo>
                  <a:lnTo>
                    <a:pt x="996" y="591"/>
                  </a:lnTo>
                  <a:lnTo>
                    <a:pt x="986" y="583"/>
                  </a:lnTo>
                  <a:lnTo>
                    <a:pt x="972" y="580"/>
                  </a:lnTo>
                  <a:lnTo>
                    <a:pt x="946" y="591"/>
                  </a:lnTo>
                  <a:lnTo>
                    <a:pt x="935" y="586"/>
                  </a:lnTo>
                  <a:lnTo>
                    <a:pt x="916" y="570"/>
                  </a:lnTo>
                  <a:lnTo>
                    <a:pt x="914" y="567"/>
                  </a:lnTo>
                  <a:lnTo>
                    <a:pt x="914" y="564"/>
                  </a:lnTo>
                  <a:lnTo>
                    <a:pt x="911" y="562"/>
                  </a:lnTo>
                  <a:lnTo>
                    <a:pt x="908" y="559"/>
                  </a:lnTo>
                  <a:lnTo>
                    <a:pt x="903" y="559"/>
                  </a:lnTo>
                  <a:lnTo>
                    <a:pt x="903" y="562"/>
                  </a:lnTo>
                  <a:lnTo>
                    <a:pt x="903" y="567"/>
                  </a:lnTo>
                  <a:lnTo>
                    <a:pt x="898" y="570"/>
                  </a:lnTo>
                  <a:lnTo>
                    <a:pt x="876" y="578"/>
                  </a:lnTo>
                  <a:lnTo>
                    <a:pt x="871" y="580"/>
                  </a:lnTo>
                  <a:lnTo>
                    <a:pt x="817" y="575"/>
                  </a:lnTo>
                  <a:lnTo>
                    <a:pt x="812" y="572"/>
                  </a:lnTo>
                  <a:lnTo>
                    <a:pt x="807" y="572"/>
                  </a:lnTo>
                  <a:lnTo>
                    <a:pt x="801" y="570"/>
                  </a:lnTo>
                  <a:lnTo>
                    <a:pt x="796" y="570"/>
                  </a:lnTo>
                  <a:lnTo>
                    <a:pt x="788" y="572"/>
                  </a:lnTo>
                  <a:lnTo>
                    <a:pt x="775" y="578"/>
                  </a:lnTo>
                  <a:lnTo>
                    <a:pt x="767" y="580"/>
                  </a:lnTo>
                  <a:lnTo>
                    <a:pt x="753" y="578"/>
                  </a:lnTo>
                  <a:lnTo>
                    <a:pt x="727" y="570"/>
                  </a:lnTo>
                  <a:lnTo>
                    <a:pt x="713" y="570"/>
                  </a:lnTo>
                  <a:lnTo>
                    <a:pt x="708" y="572"/>
                  </a:lnTo>
                  <a:lnTo>
                    <a:pt x="705" y="575"/>
                  </a:lnTo>
                  <a:lnTo>
                    <a:pt x="702" y="578"/>
                  </a:lnTo>
                  <a:lnTo>
                    <a:pt x="694" y="575"/>
                  </a:lnTo>
                  <a:lnTo>
                    <a:pt x="673" y="543"/>
                  </a:lnTo>
                  <a:lnTo>
                    <a:pt x="662" y="532"/>
                  </a:lnTo>
                  <a:lnTo>
                    <a:pt x="652" y="529"/>
                  </a:lnTo>
                  <a:lnTo>
                    <a:pt x="638" y="537"/>
                  </a:lnTo>
                  <a:lnTo>
                    <a:pt x="636" y="545"/>
                  </a:lnTo>
                  <a:lnTo>
                    <a:pt x="636" y="556"/>
                  </a:lnTo>
                  <a:lnTo>
                    <a:pt x="636" y="570"/>
                  </a:lnTo>
                  <a:lnTo>
                    <a:pt x="628" y="575"/>
                  </a:lnTo>
                  <a:lnTo>
                    <a:pt x="620" y="578"/>
                  </a:lnTo>
                  <a:lnTo>
                    <a:pt x="609" y="583"/>
                  </a:lnTo>
                  <a:lnTo>
                    <a:pt x="598" y="591"/>
                  </a:lnTo>
                  <a:lnTo>
                    <a:pt x="588" y="599"/>
                  </a:lnTo>
                  <a:lnTo>
                    <a:pt x="580" y="607"/>
                  </a:lnTo>
                  <a:lnTo>
                    <a:pt x="561" y="615"/>
                  </a:lnTo>
                  <a:lnTo>
                    <a:pt x="556" y="623"/>
                  </a:lnTo>
                  <a:lnTo>
                    <a:pt x="553" y="631"/>
                  </a:lnTo>
                  <a:lnTo>
                    <a:pt x="542" y="639"/>
                  </a:lnTo>
                  <a:lnTo>
                    <a:pt x="529" y="644"/>
                  </a:lnTo>
                  <a:lnTo>
                    <a:pt x="521" y="644"/>
                  </a:lnTo>
                  <a:lnTo>
                    <a:pt x="510" y="647"/>
                  </a:lnTo>
                  <a:lnTo>
                    <a:pt x="502" y="655"/>
                  </a:lnTo>
                  <a:lnTo>
                    <a:pt x="494" y="663"/>
                  </a:lnTo>
                  <a:lnTo>
                    <a:pt x="486" y="669"/>
                  </a:lnTo>
                  <a:lnTo>
                    <a:pt x="478" y="671"/>
                  </a:lnTo>
                  <a:lnTo>
                    <a:pt x="459" y="671"/>
                  </a:lnTo>
                  <a:lnTo>
                    <a:pt x="449" y="674"/>
                  </a:lnTo>
                  <a:lnTo>
                    <a:pt x="425" y="690"/>
                  </a:lnTo>
                  <a:lnTo>
                    <a:pt x="414" y="693"/>
                  </a:lnTo>
                  <a:lnTo>
                    <a:pt x="403" y="693"/>
                  </a:lnTo>
                  <a:lnTo>
                    <a:pt x="390" y="693"/>
                  </a:lnTo>
                  <a:lnTo>
                    <a:pt x="379" y="693"/>
                  </a:lnTo>
                  <a:lnTo>
                    <a:pt x="371" y="698"/>
                  </a:lnTo>
                  <a:lnTo>
                    <a:pt x="363" y="695"/>
                  </a:lnTo>
                  <a:lnTo>
                    <a:pt x="358" y="698"/>
                  </a:lnTo>
                  <a:lnTo>
                    <a:pt x="347" y="695"/>
                  </a:lnTo>
                  <a:lnTo>
                    <a:pt x="320" y="701"/>
                  </a:lnTo>
                  <a:lnTo>
                    <a:pt x="315" y="701"/>
                  </a:lnTo>
                  <a:lnTo>
                    <a:pt x="294" y="690"/>
                  </a:lnTo>
                  <a:lnTo>
                    <a:pt x="286" y="682"/>
                  </a:lnTo>
                  <a:lnTo>
                    <a:pt x="283" y="682"/>
                  </a:lnTo>
                  <a:lnTo>
                    <a:pt x="278" y="682"/>
                  </a:lnTo>
                  <a:lnTo>
                    <a:pt x="243" y="682"/>
                  </a:lnTo>
                  <a:lnTo>
                    <a:pt x="230" y="682"/>
                  </a:lnTo>
                  <a:lnTo>
                    <a:pt x="230" y="690"/>
                  </a:lnTo>
                  <a:lnTo>
                    <a:pt x="232" y="695"/>
                  </a:lnTo>
                  <a:lnTo>
                    <a:pt x="232" y="698"/>
                  </a:lnTo>
                  <a:lnTo>
                    <a:pt x="227" y="698"/>
                  </a:lnTo>
                  <a:lnTo>
                    <a:pt x="222" y="695"/>
                  </a:lnTo>
                  <a:lnTo>
                    <a:pt x="211" y="685"/>
                  </a:lnTo>
                  <a:lnTo>
                    <a:pt x="206" y="682"/>
                  </a:lnTo>
                  <a:lnTo>
                    <a:pt x="197" y="679"/>
                  </a:lnTo>
                  <a:lnTo>
                    <a:pt x="165" y="679"/>
                  </a:lnTo>
                  <a:lnTo>
                    <a:pt x="152" y="674"/>
                  </a:lnTo>
                  <a:lnTo>
                    <a:pt x="144" y="663"/>
                  </a:lnTo>
                  <a:lnTo>
                    <a:pt x="144" y="655"/>
                  </a:lnTo>
                  <a:lnTo>
                    <a:pt x="139" y="642"/>
                  </a:lnTo>
                  <a:lnTo>
                    <a:pt x="136" y="634"/>
                  </a:lnTo>
                  <a:lnTo>
                    <a:pt x="136" y="610"/>
                  </a:lnTo>
                  <a:lnTo>
                    <a:pt x="136" y="602"/>
                  </a:lnTo>
                  <a:lnTo>
                    <a:pt x="128" y="570"/>
                  </a:lnTo>
                  <a:lnTo>
                    <a:pt x="128" y="554"/>
                  </a:lnTo>
                  <a:lnTo>
                    <a:pt x="133" y="508"/>
                  </a:lnTo>
                  <a:lnTo>
                    <a:pt x="133" y="492"/>
                  </a:lnTo>
                  <a:lnTo>
                    <a:pt x="120" y="473"/>
                  </a:lnTo>
                  <a:lnTo>
                    <a:pt x="107" y="481"/>
                  </a:lnTo>
                  <a:lnTo>
                    <a:pt x="96" y="511"/>
                  </a:lnTo>
                  <a:lnTo>
                    <a:pt x="99" y="513"/>
                  </a:lnTo>
                  <a:lnTo>
                    <a:pt x="96" y="516"/>
                  </a:lnTo>
                  <a:lnTo>
                    <a:pt x="93" y="519"/>
                  </a:lnTo>
                  <a:lnTo>
                    <a:pt x="88" y="521"/>
                  </a:lnTo>
                  <a:lnTo>
                    <a:pt x="83" y="521"/>
                  </a:lnTo>
                  <a:lnTo>
                    <a:pt x="80" y="519"/>
                  </a:lnTo>
                  <a:lnTo>
                    <a:pt x="75" y="511"/>
                  </a:lnTo>
                  <a:lnTo>
                    <a:pt x="69" y="489"/>
                  </a:lnTo>
                  <a:lnTo>
                    <a:pt x="64" y="481"/>
                  </a:lnTo>
                  <a:lnTo>
                    <a:pt x="59" y="513"/>
                  </a:lnTo>
                  <a:lnTo>
                    <a:pt x="51" y="524"/>
                  </a:lnTo>
                  <a:lnTo>
                    <a:pt x="40" y="516"/>
                  </a:lnTo>
                  <a:lnTo>
                    <a:pt x="37" y="492"/>
                  </a:lnTo>
                  <a:lnTo>
                    <a:pt x="37" y="452"/>
                  </a:lnTo>
                  <a:lnTo>
                    <a:pt x="35" y="438"/>
                  </a:lnTo>
                  <a:lnTo>
                    <a:pt x="21" y="420"/>
                  </a:lnTo>
                  <a:lnTo>
                    <a:pt x="16" y="406"/>
                  </a:lnTo>
                  <a:lnTo>
                    <a:pt x="2" y="422"/>
                  </a:lnTo>
                  <a:lnTo>
                    <a:pt x="13" y="446"/>
                  </a:lnTo>
                  <a:lnTo>
                    <a:pt x="13" y="479"/>
                  </a:lnTo>
                  <a:lnTo>
                    <a:pt x="0" y="497"/>
                  </a:lnTo>
                  <a:lnTo>
                    <a:pt x="2" y="524"/>
                  </a:lnTo>
                  <a:lnTo>
                    <a:pt x="2" y="543"/>
                  </a:lnTo>
                  <a:lnTo>
                    <a:pt x="2" y="586"/>
                  </a:lnTo>
                  <a:lnTo>
                    <a:pt x="5" y="604"/>
                  </a:lnTo>
                  <a:lnTo>
                    <a:pt x="16" y="620"/>
                  </a:lnTo>
                  <a:lnTo>
                    <a:pt x="51" y="669"/>
                  </a:lnTo>
                  <a:lnTo>
                    <a:pt x="83" y="711"/>
                  </a:lnTo>
                  <a:lnTo>
                    <a:pt x="117" y="754"/>
                  </a:lnTo>
                  <a:lnTo>
                    <a:pt x="149" y="797"/>
                  </a:lnTo>
                  <a:lnTo>
                    <a:pt x="181" y="840"/>
                  </a:lnTo>
                  <a:lnTo>
                    <a:pt x="216" y="883"/>
                  </a:lnTo>
                  <a:lnTo>
                    <a:pt x="248" y="925"/>
                  </a:lnTo>
                  <a:lnTo>
                    <a:pt x="280" y="968"/>
                  </a:lnTo>
                  <a:lnTo>
                    <a:pt x="315" y="1011"/>
                  </a:lnTo>
                  <a:lnTo>
                    <a:pt x="347" y="1054"/>
                  </a:lnTo>
                  <a:lnTo>
                    <a:pt x="379" y="1097"/>
                  </a:lnTo>
                  <a:lnTo>
                    <a:pt x="414" y="1139"/>
                  </a:lnTo>
                  <a:lnTo>
                    <a:pt x="446" y="1182"/>
                  </a:lnTo>
                  <a:lnTo>
                    <a:pt x="478" y="1225"/>
                  </a:lnTo>
                  <a:lnTo>
                    <a:pt x="513" y="1268"/>
                  </a:lnTo>
                  <a:lnTo>
                    <a:pt x="545" y="1311"/>
                  </a:lnTo>
                  <a:lnTo>
                    <a:pt x="577" y="1354"/>
                  </a:lnTo>
                  <a:lnTo>
                    <a:pt x="612" y="1396"/>
                  </a:lnTo>
                  <a:lnTo>
                    <a:pt x="625" y="1407"/>
                  </a:lnTo>
                  <a:lnTo>
                    <a:pt x="641" y="1412"/>
                  </a:lnTo>
                  <a:lnTo>
                    <a:pt x="743" y="1426"/>
                  </a:lnTo>
                  <a:lnTo>
                    <a:pt x="831" y="1436"/>
                  </a:lnTo>
                  <a:lnTo>
                    <a:pt x="916" y="1450"/>
                  </a:lnTo>
                  <a:lnTo>
                    <a:pt x="1004" y="1461"/>
                  </a:lnTo>
                  <a:lnTo>
                    <a:pt x="1093" y="1474"/>
                  </a:lnTo>
                  <a:lnTo>
                    <a:pt x="1181" y="1485"/>
                  </a:lnTo>
                  <a:lnTo>
                    <a:pt x="1269" y="1495"/>
                  </a:lnTo>
                  <a:lnTo>
                    <a:pt x="1357" y="1509"/>
                  </a:lnTo>
                  <a:lnTo>
                    <a:pt x="1445" y="1519"/>
                  </a:lnTo>
                  <a:lnTo>
                    <a:pt x="1533" y="1530"/>
                  </a:lnTo>
                  <a:lnTo>
                    <a:pt x="1622" y="1543"/>
                  </a:lnTo>
                  <a:lnTo>
                    <a:pt x="1710" y="1554"/>
                  </a:lnTo>
                  <a:lnTo>
                    <a:pt x="1795" y="1568"/>
                  </a:lnTo>
                  <a:lnTo>
                    <a:pt x="1883" y="1578"/>
                  </a:lnTo>
                  <a:lnTo>
                    <a:pt x="1972" y="1589"/>
                  </a:lnTo>
                  <a:lnTo>
                    <a:pt x="2060" y="1602"/>
                  </a:lnTo>
                  <a:lnTo>
                    <a:pt x="2148" y="1613"/>
                  </a:lnTo>
                  <a:lnTo>
                    <a:pt x="2233" y="1624"/>
                  </a:lnTo>
                  <a:lnTo>
                    <a:pt x="2244" y="1624"/>
                  </a:lnTo>
                  <a:lnTo>
                    <a:pt x="2287" y="1568"/>
                  </a:lnTo>
                  <a:lnTo>
                    <a:pt x="2292" y="1469"/>
                  </a:lnTo>
                  <a:lnTo>
                    <a:pt x="2290" y="1367"/>
                  </a:lnTo>
                  <a:lnTo>
                    <a:pt x="2290" y="1367"/>
                  </a:lnTo>
                  <a:lnTo>
                    <a:pt x="2290" y="1348"/>
                  </a:lnTo>
                  <a:lnTo>
                    <a:pt x="2311" y="1281"/>
                  </a:lnTo>
                  <a:lnTo>
                    <a:pt x="2370" y="1174"/>
                  </a:lnTo>
                  <a:lnTo>
                    <a:pt x="2386" y="1134"/>
                  </a:lnTo>
                  <a:lnTo>
                    <a:pt x="2399" y="1065"/>
                  </a:lnTo>
                  <a:lnTo>
                    <a:pt x="2405" y="1040"/>
                  </a:lnTo>
                  <a:lnTo>
                    <a:pt x="2418" y="1024"/>
                  </a:lnTo>
                  <a:lnTo>
                    <a:pt x="2418" y="1024"/>
                  </a:lnTo>
                  <a:lnTo>
                    <a:pt x="2439" y="998"/>
                  </a:lnTo>
                  <a:lnTo>
                    <a:pt x="2450" y="984"/>
                  </a:lnTo>
                  <a:lnTo>
                    <a:pt x="2471" y="899"/>
                  </a:lnTo>
                  <a:lnTo>
                    <a:pt x="2477" y="888"/>
                  </a:lnTo>
                  <a:lnTo>
                    <a:pt x="2506" y="842"/>
                  </a:lnTo>
                  <a:lnTo>
                    <a:pt x="2509" y="834"/>
                  </a:lnTo>
                  <a:lnTo>
                    <a:pt x="2506" y="781"/>
                  </a:lnTo>
                  <a:lnTo>
                    <a:pt x="2503" y="762"/>
                  </a:lnTo>
                  <a:lnTo>
                    <a:pt x="2493" y="746"/>
                  </a:lnTo>
                  <a:lnTo>
                    <a:pt x="2471" y="733"/>
                  </a:lnTo>
                  <a:lnTo>
                    <a:pt x="2461" y="722"/>
                  </a:lnTo>
                  <a:lnTo>
                    <a:pt x="2453" y="711"/>
                  </a:lnTo>
                  <a:lnTo>
                    <a:pt x="2455" y="701"/>
                  </a:lnTo>
                  <a:lnTo>
                    <a:pt x="2485" y="695"/>
                  </a:lnTo>
                  <a:lnTo>
                    <a:pt x="2511" y="685"/>
                  </a:lnTo>
                  <a:lnTo>
                    <a:pt x="2522" y="679"/>
                  </a:lnTo>
                  <a:lnTo>
                    <a:pt x="2541" y="669"/>
                  </a:lnTo>
                  <a:lnTo>
                    <a:pt x="2559" y="661"/>
                  </a:lnTo>
                  <a:lnTo>
                    <a:pt x="2576" y="658"/>
                  </a:lnTo>
                  <a:lnTo>
                    <a:pt x="2597" y="658"/>
                  </a:lnTo>
                  <a:lnTo>
                    <a:pt x="2618" y="661"/>
                  </a:lnTo>
                  <a:lnTo>
                    <a:pt x="2629" y="661"/>
                  </a:lnTo>
                  <a:lnTo>
                    <a:pt x="2637" y="658"/>
                  </a:lnTo>
                  <a:lnTo>
                    <a:pt x="2650" y="655"/>
                  </a:lnTo>
                  <a:lnTo>
                    <a:pt x="2666" y="669"/>
                  </a:lnTo>
                  <a:lnTo>
                    <a:pt x="2677" y="669"/>
                  </a:lnTo>
                  <a:lnTo>
                    <a:pt x="2752" y="639"/>
                  </a:lnTo>
                  <a:lnTo>
                    <a:pt x="2792" y="628"/>
                  </a:lnTo>
                  <a:lnTo>
                    <a:pt x="2797" y="618"/>
                  </a:lnTo>
                  <a:lnTo>
                    <a:pt x="2776" y="575"/>
                  </a:lnTo>
                  <a:close/>
                </a:path>
              </a:pathLst>
            </a:custGeom>
            <a:solidFill>
              <a:srgbClr val="00667A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AAF2A03C-EC9B-B652-4187-BADA32289080}"/>
              </a:ext>
            </a:extLst>
          </p:cNvPr>
          <p:cNvSpPr/>
          <p:nvPr userDrawn="1"/>
        </p:nvSpPr>
        <p:spPr>
          <a:xfrm rot="18900000">
            <a:off x="957135" y="6204617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E9667080-EB52-609B-2772-F1898B6603BB}"/>
              </a:ext>
            </a:extLst>
          </p:cNvPr>
          <p:cNvSpPr/>
          <p:nvPr userDrawn="1"/>
        </p:nvSpPr>
        <p:spPr>
          <a:xfrm rot="18900000">
            <a:off x="2595302" y="6204616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: Rounded Corners 9">
            <a:extLst>
              <a:ext uri="{FF2B5EF4-FFF2-40B4-BE49-F238E27FC236}">
                <a16:creationId xmlns:a16="http://schemas.microsoft.com/office/drawing/2014/main" id="{1B851F2D-3679-0382-0C71-75C672943D33}"/>
              </a:ext>
            </a:extLst>
          </p:cNvPr>
          <p:cNvSpPr/>
          <p:nvPr userDrawn="1"/>
        </p:nvSpPr>
        <p:spPr>
          <a:xfrm rot="18900000">
            <a:off x="4233469" y="6197420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575756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9079C80E-8316-AE0C-5E18-4E0236240424}"/>
              </a:ext>
            </a:extLst>
          </p:cNvPr>
          <p:cNvSpPr/>
          <p:nvPr userDrawn="1"/>
        </p:nvSpPr>
        <p:spPr>
          <a:xfrm rot="18900000">
            <a:off x="5871636" y="6213733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BDED1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B15E726D-9C7F-9A9A-68E3-D212B653C40B}"/>
              </a:ext>
            </a:extLst>
          </p:cNvPr>
          <p:cNvSpPr/>
          <p:nvPr userDrawn="1"/>
        </p:nvSpPr>
        <p:spPr>
          <a:xfrm rot="18900000">
            <a:off x="7509804" y="6197418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92D050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BD3E9C77-23B3-8CAF-C338-DE380808100A}"/>
              </a:ext>
            </a:extLst>
          </p:cNvPr>
          <p:cNvSpPr/>
          <p:nvPr userDrawn="1"/>
        </p:nvSpPr>
        <p:spPr>
          <a:xfrm rot="18900000">
            <a:off x="9147972" y="6204615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bg1">
              <a:lumMod val="65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: Rounded Corners 9">
            <a:extLst>
              <a:ext uri="{FF2B5EF4-FFF2-40B4-BE49-F238E27FC236}">
                <a16:creationId xmlns:a16="http://schemas.microsoft.com/office/drawing/2014/main" id="{569E9735-C214-FAA9-3ED1-14A4B8F88E4E}"/>
              </a:ext>
            </a:extLst>
          </p:cNvPr>
          <p:cNvSpPr/>
          <p:nvPr userDrawn="1"/>
        </p:nvSpPr>
        <p:spPr>
          <a:xfrm rot="18900000">
            <a:off x="10786140" y="6204616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tx2">
              <a:lumMod val="60000"/>
              <a:lumOff val="40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B5356F93-7ACA-4844-778C-D755B93EA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46435"/>
      </p:ext>
    </p:extLst>
  </p:cSld>
  <p:clrMapOvr>
    <a:masterClrMapping/>
  </p:clrMapOvr>
  <p:transition spd="slow" advClick="0" advTm="100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ll Background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A7D50F4-35A1-C797-AA6D-98927E8568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7554" y="1102470"/>
            <a:ext cx="417288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1827213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4200" b="1" dirty="0">
                <a:solidFill>
                  <a:srgbClr val="E4B97D"/>
                </a:solidFill>
                <a:latin typeface="Helvetica" pitchFamily="2" charset="0"/>
              </a:rPr>
              <a:t>Headline</a:t>
            </a:r>
          </a:p>
          <a:p>
            <a:pPr marL="0" marR="0" lvl="0" indent="0" algn="l" defTabSz="1827213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4200" b="1" dirty="0">
                <a:solidFill>
                  <a:srgbClr val="575756"/>
                </a:solidFill>
                <a:latin typeface="Helvetica" pitchFamily="2" charset="0"/>
              </a:rPr>
              <a:t>Add it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D684AB-1FB4-830D-AAB8-DE490E4E1016}"/>
              </a:ext>
            </a:extLst>
          </p:cNvPr>
          <p:cNvCxnSpPr>
            <a:cxnSpLocks/>
          </p:cNvCxnSpPr>
          <p:nvPr userDrawn="1"/>
        </p:nvCxnSpPr>
        <p:spPr>
          <a:xfrm>
            <a:off x="4471510" y="955679"/>
            <a:ext cx="0" cy="147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251567-5B6E-DCA7-CB50-7D44AB35C2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71259" y="1024145"/>
            <a:ext cx="6553187" cy="134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spcCol="720000">
            <a:no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200"/>
              </a:spcBef>
              <a:buSzPct val="140000"/>
              <a:defRPr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"Lorem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sed do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eiusmod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tempor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incididunt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labore et dolore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aliqua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 Ut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ad minim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veniam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nostrud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exercitation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ullamco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laboris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aliquip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ex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commodo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 "Lorem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sed do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eiusmod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1A5871F7-D33D-BB53-D102-B7260408C113}"/>
              </a:ext>
            </a:extLst>
          </p:cNvPr>
          <p:cNvSpPr/>
          <p:nvPr userDrawn="1"/>
        </p:nvSpPr>
        <p:spPr>
          <a:xfrm>
            <a:off x="767554" y="2911711"/>
            <a:ext cx="3317765" cy="1534106"/>
          </a:xfrm>
          <a:prstGeom prst="rect">
            <a:avLst/>
          </a:prstGeom>
          <a:solidFill>
            <a:srgbClr val="B6D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5A3486FB-BA4D-04F0-BC14-65792834610F}"/>
              </a:ext>
            </a:extLst>
          </p:cNvPr>
          <p:cNvSpPr/>
          <p:nvPr userDrawn="1"/>
        </p:nvSpPr>
        <p:spPr>
          <a:xfrm>
            <a:off x="4437118" y="2911711"/>
            <a:ext cx="3317765" cy="1534106"/>
          </a:xfrm>
          <a:prstGeom prst="rect">
            <a:avLst/>
          </a:prstGeom>
          <a:solidFill>
            <a:srgbClr val="E4B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7" name="Rectangle 14">
            <a:extLst>
              <a:ext uri="{FF2B5EF4-FFF2-40B4-BE49-F238E27FC236}">
                <a16:creationId xmlns:a16="http://schemas.microsoft.com/office/drawing/2014/main" id="{90BA07DE-7265-1B6F-A718-D65374D7845A}"/>
              </a:ext>
            </a:extLst>
          </p:cNvPr>
          <p:cNvSpPr/>
          <p:nvPr userDrawn="1"/>
        </p:nvSpPr>
        <p:spPr>
          <a:xfrm>
            <a:off x="8106682" y="2911711"/>
            <a:ext cx="3317765" cy="1534106"/>
          </a:xfrm>
          <a:prstGeom prst="rect">
            <a:avLst/>
          </a:prstGeom>
          <a:solidFill>
            <a:srgbClr val="B6D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411EE595-0EB4-6604-D1C7-0B55EAC6451A}"/>
              </a:ext>
            </a:extLst>
          </p:cNvPr>
          <p:cNvSpPr/>
          <p:nvPr userDrawn="1"/>
        </p:nvSpPr>
        <p:spPr>
          <a:xfrm>
            <a:off x="767554" y="4751173"/>
            <a:ext cx="3317765" cy="1534106"/>
          </a:xfrm>
          <a:prstGeom prst="rect">
            <a:avLst/>
          </a:prstGeom>
          <a:solidFill>
            <a:srgbClr val="E4B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/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396F634C-2DF9-D4F7-ECC6-C30066ACC22E}"/>
              </a:ext>
            </a:extLst>
          </p:cNvPr>
          <p:cNvSpPr/>
          <p:nvPr userDrawn="1"/>
        </p:nvSpPr>
        <p:spPr>
          <a:xfrm>
            <a:off x="4431430" y="4751173"/>
            <a:ext cx="3317766" cy="1534106"/>
          </a:xfrm>
          <a:prstGeom prst="rect">
            <a:avLst/>
          </a:prstGeom>
          <a:solidFill>
            <a:srgbClr val="00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/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8225FF17-7B5C-1997-B0A1-D51FDB547807}"/>
              </a:ext>
            </a:extLst>
          </p:cNvPr>
          <p:cNvSpPr/>
          <p:nvPr userDrawn="1"/>
        </p:nvSpPr>
        <p:spPr>
          <a:xfrm>
            <a:off x="8106681" y="4751173"/>
            <a:ext cx="3317765" cy="1534106"/>
          </a:xfrm>
          <a:prstGeom prst="rect">
            <a:avLst/>
          </a:prstGeom>
          <a:solidFill>
            <a:srgbClr val="E4B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grpSp>
        <p:nvGrpSpPr>
          <p:cNvPr id="41" name="Group 28">
            <a:extLst>
              <a:ext uri="{FF2B5EF4-FFF2-40B4-BE49-F238E27FC236}">
                <a16:creationId xmlns:a16="http://schemas.microsoft.com/office/drawing/2014/main" id="{DA80D54C-9078-138E-3703-E6EBA2D99E8E}"/>
              </a:ext>
            </a:extLst>
          </p:cNvPr>
          <p:cNvGrpSpPr/>
          <p:nvPr userDrawn="1"/>
        </p:nvGrpSpPr>
        <p:grpSpPr>
          <a:xfrm>
            <a:off x="1791543" y="5044754"/>
            <a:ext cx="1269787" cy="946944"/>
            <a:chOff x="12702241" y="3271584"/>
            <a:chExt cx="849286" cy="633366"/>
          </a:xfrm>
          <a:solidFill>
            <a:schemeClr val="bg1"/>
          </a:solidFill>
        </p:grpSpPr>
        <p:sp>
          <p:nvSpPr>
            <p:cNvPr id="42" name="Freeform 89">
              <a:extLst>
                <a:ext uri="{FF2B5EF4-FFF2-40B4-BE49-F238E27FC236}">
                  <a16:creationId xmlns:a16="http://schemas.microsoft.com/office/drawing/2014/main" id="{6C5361C8-3F62-6359-F8D3-6EF83FFED7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5359" y="3549082"/>
              <a:ext cx="35187" cy="31189"/>
            </a:xfrm>
            <a:custGeom>
              <a:avLst/>
              <a:gdLst>
                <a:gd name="T0" fmla="*/ 9 w 9"/>
                <a:gd name="T1" fmla="*/ 4 h 8"/>
                <a:gd name="T2" fmla="*/ 4 w 9"/>
                <a:gd name="T3" fmla="*/ 8 h 8"/>
                <a:gd name="T4" fmla="*/ 0 w 9"/>
                <a:gd name="T5" fmla="*/ 4 h 8"/>
                <a:gd name="T6" fmla="*/ 4 w 9"/>
                <a:gd name="T7" fmla="*/ 0 h 8"/>
                <a:gd name="T8" fmla="*/ 9 w 9"/>
                <a:gd name="T9" fmla="*/ 4 h 8"/>
                <a:gd name="T10" fmla="*/ 9 w 9"/>
                <a:gd name="T11" fmla="*/ 4 h 8"/>
                <a:gd name="T12" fmla="*/ 9 w 9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3" name="Freeform 90">
              <a:extLst>
                <a:ext uri="{FF2B5EF4-FFF2-40B4-BE49-F238E27FC236}">
                  <a16:creationId xmlns:a16="http://schemas.microsoft.com/office/drawing/2014/main" id="{EF7DB1BC-633B-D97E-A317-215FB3F3B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19724" y="3603462"/>
              <a:ext cx="35187" cy="31189"/>
            </a:xfrm>
            <a:custGeom>
              <a:avLst/>
              <a:gdLst>
                <a:gd name="T0" fmla="*/ 9 w 9"/>
                <a:gd name="T1" fmla="*/ 4 h 8"/>
                <a:gd name="T2" fmla="*/ 5 w 9"/>
                <a:gd name="T3" fmla="*/ 8 h 8"/>
                <a:gd name="T4" fmla="*/ 0 w 9"/>
                <a:gd name="T5" fmla="*/ 4 h 8"/>
                <a:gd name="T6" fmla="*/ 5 w 9"/>
                <a:gd name="T7" fmla="*/ 0 h 8"/>
                <a:gd name="T8" fmla="*/ 9 w 9"/>
                <a:gd name="T9" fmla="*/ 4 h 8"/>
                <a:gd name="T10" fmla="*/ 9 w 9"/>
                <a:gd name="T11" fmla="*/ 4 h 8"/>
                <a:gd name="T12" fmla="*/ 9 w 9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4" name="Freeform 91">
              <a:extLst>
                <a:ext uri="{FF2B5EF4-FFF2-40B4-BE49-F238E27FC236}">
                  <a16:creationId xmlns:a16="http://schemas.microsoft.com/office/drawing/2014/main" id="{990009F6-6142-CD01-04C5-56BDE744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13289" y="3501899"/>
              <a:ext cx="35187" cy="31189"/>
            </a:xfrm>
            <a:custGeom>
              <a:avLst/>
              <a:gdLst>
                <a:gd name="T0" fmla="*/ 9 w 9"/>
                <a:gd name="T1" fmla="*/ 4 h 8"/>
                <a:gd name="T2" fmla="*/ 5 w 9"/>
                <a:gd name="T3" fmla="*/ 8 h 8"/>
                <a:gd name="T4" fmla="*/ 0 w 9"/>
                <a:gd name="T5" fmla="*/ 4 h 8"/>
                <a:gd name="T6" fmla="*/ 5 w 9"/>
                <a:gd name="T7" fmla="*/ 0 h 8"/>
                <a:gd name="T8" fmla="*/ 9 w 9"/>
                <a:gd name="T9" fmla="*/ 4 h 8"/>
                <a:gd name="T10" fmla="*/ 9 w 9"/>
                <a:gd name="T11" fmla="*/ 4 h 8"/>
                <a:gd name="T12" fmla="*/ 9 w 9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5" name="Freeform 92">
              <a:extLst>
                <a:ext uri="{FF2B5EF4-FFF2-40B4-BE49-F238E27FC236}">
                  <a16:creationId xmlns:a16="http://schemas.microsoft.com/office/drawing/2014/main" id="{485E4BD0-CD98-BEBE-F6F0-98954B839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06855" y="3541085"/>
              <a:ext cx="35187" cy="35187"/>
            </a:xfrm>
            <a:custGeom>
              <a:avLst/>
              <a:gdLst>
                <a:gd name="T0" fmla="*/ 9 w 9"/>
                <a:gd name="T1" fmla="*/ 4 h 9"/>
                <a:gd name="T2" fmla="*/ 4 w 9"/>
                <a:gd name="T3" fmla="*/ 9 h 9"/>
                <a:gd name="T4" fmla="*/ 0 w 9"/>
                <a:gd name="T5" fmla="*/ 4 h 9"/>
                <a:gd name="T6" fmla="*/ 4 w 9"/>
                <a:gd name="T7" fmla="*/ 0 h 9"/>
                <a:gd name="T8" fmla="*/ 9 w 9"/>
                <a:gd name="T9" fmla="*/ 4 h 9"/>
                <a:gd name="T10" fmla="*/ 9 w 9"/>
                <a:gd name="T11" fmla="*/ 4 h 9"/>
                <a:gd name="T12" fmla="*/ 9 w 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7"/>
                    <a:pt x="7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6" name="Freeform 93">
              <a:extLst>
                <a:ext uri="{FF2B5EF4-FFF2-40B4-BE49-F238E27FC236}">
                  <a16:creationId xmlns:a16="http://schemas.microsoft.com/office/drawing/2014/main" id="{5FD529A6-40C0-581F-DB7C-2F9830DA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97221" y="3423528"/>
              <a:ext cx="35187" cy="35187"/>
            </a:xfrm>
            <a:custGeom>
              <a:avLst/>
              <a:gdLst>
                <a:gd name="T0" fmla="*/ 9 w 9"/>
                <a:gd name="T1" fmla="*/ 4 h 9"/>
                <a:gd name="T2" fmla="*/ 5 w 9"/>
                <a:gd name="T3" fmla="*/ 9 h 9"/>
                <a:gd name="T4" fmla="*/ 0 w 9"/>
                <a:gd name="T5" fmla="*/ 4 h 9"/>
                <a:gd name="T6" fmla="*/ 5 w 9"/>
                <a:gd name="T7" fmla="*/ 0 h 9"/>
                <a:gd name="T8" fmla="*/ 9 w 9"/>
                <a:gd name="T9" fmla="*/ 4 h 9"/>
                <a:gd name="T10" fmla="*/ 9 w 9"/>
                <a:gd name="T11" fmla="*/ 4 h 9"/>
                <a:gd name="T12" fmla="*/ 9 w 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7"/>
                    <a:pt x="7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7" name="Freeform 94">
              <a:extLst>
                <a:ext uri="{FF2B5EF4-FFF2-40B4-BE49-F238E27FC236}">
                  <a16:creationId xmlns:a16="http://schemas.microsoft.com/office/drawing/2014/main" id="{0C6275E7-6BA8-2630-1A75-ECDF4F39A8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02241" y="3271584"/>
              <a:ext cx="849286" cy="633366"/>
            </a:xfrm>
            <a:custGeom>
              <a:avLst/>
              <a:gdLst>
                <a:gd name="T0" fmla="*/ 212 w 217"/>
                <a:gd name="T1" fmla="*/ 127 h 162"/>
                <a:gd name="T2" fmla="*/ 127 w 217"/>
                <a:gd name="T3" fmla="*/ 127 h 162"/>
                <a:gd name="T4" fmla="*/ 122 w 217"/>
                <a:gd name="T5" fmla="*/ 131 h 162"/>
                <a:gd name="T6" fmla="*/ 115 w 217"/>
                <a:gd name="T7" fmla="*/ 138 h 162"/>
                <a:gd name="T8" fmla="*/ 101 w 217"/>
                <a:gd name="T9" fmla="*/ 138 h 162"/>
                <a:gd name="T10" fmla="*/ 94 w 217"/>
                <a:gd name="T11" fmla="*/ 131 h 162"/>
                <a:gd name="T12" fmla="*/ 90 w 217"/>
                <a:gd name="T13" fmla="*/ 127 h 162"/>
                <a:gd name="T14" fmla="*/ 23 w 217"/>
                <a:gd name="T15" fmla="*/ 127 h 162"/>
                <a:gd name="T16" fmla="*/ 23 w 217"/>
                <a:gd name="T17" fmla="*/ 17 h 162"/>
                <a:gd name="T18" fmla="*/ 32 w 217"/>
                <a:gd name="T19" fmla="*/ 8 h 162"/>
                <a:gd name="T20" fmla="*/ 184 w 217"/>
                <a:gd name="T21" fmla="*/ 8 h 162"/>
                <a:gd name="T22" fmla="*/ 193 w 217"/>
                <a:gd name="T23" fmla="*/ 17 h 162"/>
                <a:gd name="T24" fmla="*/ 193 w 217"/>
                <a:gd name="T25" fmla="*/ 99 h 162"/>
                <a:gd name="T26" fmla="*/ 198 w 217"/>
                <a:gd name="T27" fmla="*/ 103 h 162"/>
                <a:gd name="T28" fmla="*/ 202 w 217"/>
                <a:gd name="T29" fmla="*/ 99 h 162"/>
                <a:gd name="T30" fmla="*/ 202 w 217"/>
                <a:gd name="T31" fmla="*/ 17 h 162"/>
                <a:gd name="T32" fmla="*/ 184 w 217"/>
                <a:gd name="T33" fmla="*/ 0 h 162"/>
                <a:gd name="T34" fmla="*/ 32 w 217"/>
                <a:gd name="T35" fmla="*/ 0 h 162"/>
                <a:gd name="T36" fmla="*/ 14 w 217"/>
                <a:gd name="T37" fmla="*/ 17 h 162"/>
                <a:gd name="T38" fmla="*/ 14 w 217"/>
                <a:gd name="T39" fmla="*/ 127 h 162"/>
                <a:gd name="T40" fmla="*/ 4 w 217"/>
                <a:gd name="T41" fmla="*/ 127 h 162"/>
                <a:gd name="T42" fmla="*/ 0 w 217"/>
                <a:gd name="T43" fmla="*/ 131 h 162"/>
                <a:gd name="T44" fmla="*/ 0 w 217"/>
                <a:gd name="T45" fmla="*/ 138 h 162"/>
                <a:gd name="T46" fmla="*/ 24 w 217"/>
                <a:gd name="T47" fmla="*/ 162 h 162"/>
                <a:gd name="T48" fmla="*/ 193 w 217"/>
                <a:gd name="T49" fmla="*/ 162 h 162"/>
                <a:gd name="T50" fmla="*/ 217 w 217"/>
                <a:gd name="T51" fmla="*/ 138 h 162"/>
                <a:gd name="T52" fmla="*/ 217 w 217"/>
                <a:gd name="T53" fmla="*/ 131 h 162"/>
                <a:gd name="T54" fmla="*/ 212 w 217"/>
                <a:gd name="T55" fmla="*/ 127 h 162"/>
                <a:gd name="T56" fmla="*/ 208 w 217"/>
                <a:gd name="T57" fmla="*/ 138 h 162"/>
                <a:gd name="T58" fmla="*/ 193 w 217"/>
                <a:gd name="T59" fmla="*/ 154 h 162"/>
                <a:gd name="T60" fmla="*/ 24 w 217"/>
                <a:gd name="T61" fmla="*/ 154 h 162"/>
                <a:gd name="T62" fmla="*/ 8 w 217"/>
                <a:gd name="T63" fmla="*/ 138 h 162"/>
                <a:gd name="T64" fmla="*/ 8 w 217"/>
                <a:gd name="T65" fmla="*/ 135 h 162"/>
                <a:gd name="T66" fmla="*/ 86 w 217"/>
                <a:gd name="T67" fmla="*/ 135 h 162"/>
                <a:gd name="T68" fmla="*/ 101 w 217"/>
                <a:gd name="T69" fmla="*/ 147 h 162"/>
                <a:gd name="T70" fmla="*/ 115 w 217"/>
                <a:gd name="T71" fmla="*/ 147 h 162"/>
                <a:gd name="T72" fmla="*/ 130 w 217"/>
                <a:gd name="T73" fmla="*/ 135 h 162"/>
                <a:gd name="T74" fmla="*/ 208 w 217"/>
                <a:gd name="T75" fmla="*/ 135 h 162"/>
                <a:gd name="T76" fmla="*/ 208 w 217"/>
                <a:gd name="T77" fmla="*/ 138 h 162"/>
                <a:gd name="T78" fmla="*/ 208 w 217"/>
                <a:gd name="T79" fmla="*/ 138 h 162"/>
                <a:gd name="T80" fmla="*/ 208 w 217"/>
                <a:gd name="T81" fmla="*/ 13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162">
                  <a:moveTo>
                    <a:pt x="212" y="127"/>
                  </a:moveTo>
                  <a:cubicBezTo>
                    <a:pt x="127" y="127"/>
                    <a:pt x="127" y="127"/>
                    <a:pt x="127" y="127"/>
                  </a:cubicBezTo>
                  <a:cubicBezTo>
                    <a:pt x="124" y="127"/>
                    <a:pt x="122" y="129"/>
                    <a:pt x="122" y="131"/>
                  </a:cubicBezTo>
                  <a:cubicBezTo>
                    <a:pt x="122" y="135"/>
                    <a:pt x="119" y="138"/>
                    <a:pt x="115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97" y="138"/>
                    <a:pt x="94" y="135"/>
                    <a:pt x="94" y="131"/>
                  </a:cubicBezTo>
                  <a:cubicBezTo>
                    <a:pt x="94" y="129"/>
                    <a:pt x="92" y="127"/>
                    <a:pt x="90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2"/>
                    <a:pt x="27" y="8"/>
                    <a:pt x="32" y="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9" y="8"/>
                    <a:pt x="193" y="12"/>
                    <a:pt x="193" y="17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3" y="101"/>
                    <a:pt x="195" y="103"/>
                    <a:pt x="198" y="103"/>
                  </a:cubicBezTo>
                  <a:cubicBezTo>
                    <a:pt x="200" y="103"/>
                    <a:pt x="202" y="101"/>
                    <a:pt x="202" y="99"/>
                  </a:cubicBezTo>
                  <a:cubicBezTo>
                    <a:pt x="202" y="17"/>
                    <a:pt x="202" y="17"/>
                    <a:pt x="202" y="17"/>
                  </a:cubicBezTo>
                  <a:cubicBezTo>
                    <a:pt x="202" y="8"/>
                    <a:pt x="194" y="0"/>
                    <a:pt x="18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2" y="0"/>
                    <a:pt x="14" y="8"/>
                    <a:pt x="14" y="17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2" y="127"/>
                    <a:pt x="0" y="129"/>
                    <a:pt x="0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1"/>
                    <a:pt x="11" y="162"/>
                    <a:pt x="24" y="162"/>
                  </a:cubicBezTo>
                  <a:cubicBezTo>
                    <a:pt x="193" y="162"/>
                    <a:pt x="193" y="162"/>
                    <a:pt x="193" y="162"/>
                  </a:cubicBezTo>
                  <a:cubicBezTo>
                    <a:pt x="206" y="162"/>
                    <a:pt x="217" y="151"/>
                    <a:pt x="217" y="138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17" y="129"/>
                    <a:pt x="215" y="127"/>
                    <a:pt x="212" y="127"/>
                  </a:cubicBezTo>
                  <a:close/>
                  <a:moveTo>
                    <a:pt x="208" y="138"/>
                  </a:moveTo>
                  <a:cubicBezTo>
                    <a:pt x="208" y="147"/>
                    <a:pt x="201" y="154"/>
                    <a:pt x="193" y="154"/>
                  </a:cubicBezTo>
                  <a:cubicBezTo>
                    <a:pt x="24" y="154"/>
                    <a:pt x="24" y="154"/>
                    <a:pt x="24" y="154"/>
                  </a:cubicBezTo>
                  <a:cubicBezTo>
                    <a:pt x="15" y="154"/>
                    <a:pt x="8" y="147"/>
                    <a:pt x="8" y="138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8" y="142"/>
                    <a:pt x="94" y="147"/>
                    <a:pt x="101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22" y="147"/>
                    <a:pt x="128" y="142"/>
                    <a:pt x="130" y="135"/>
                  </a:cubicBezTo>
                  <a:cubicBezTo>
                    <a:pt x="208" y="135"/>
                    <a:pt x="208" y="135"/>
                    <a:pt x="208" y="135"/>
                  </a:cubicBezTo>
                  <a:lnTo>
                    <a:pt x="208" y="138"/>
                  </a:lnTo>
                  <a:close/>
                  <a:moveTo>
                    <a:pt x="208" y="138"/>
                  </a:moveTo>
                  <a:cubicBezTo>
                    <a:pt x="208" y="138"/>
                    <a:pt x="208" y="138"/>
                    <a:pt x="208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8" name="Freeform 95">
              <a:extLst>
                <a:ext uri="{FF2B5EF4-FFF2-40B4-BE49-F238E27FC236}">
                  <a16:creationId xmlns:a16="http://schemas.microsoft.com/office/drawing/2014/main" id="{B58624D8-E8E0-A5C4-E621-E0BF0C565E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31793" y="3341958"/>
              <a:ext cx="594181" cy="391056"/>
            </a:xfrm>
            <a:custGeom>
              <a:avLst/>
              <a:gdLst>
                <a:gd name="T0" fmla="*/ 147 w 152"/>
                <a:gd name="T1" fmla="*/ 0 h 100"/>
                <a:gd name="T2" fmla="*/ 4 w 152"/>
                <a:gd name="T3" fmla="*/ 0 h 100"/>
                <a:gd name="T4" fmla="*/ 0 w 152"/>
                <a:gd name="T5" fmla="*/ 4 h 100"/>
                <a:gd name="T6" fmla="*/ 0 w 152"/>
                <a:gd name="T7" fmla="*/ 95 h 100"/>
                <a:gd name="T8" fmla="*/ 4 w 152"/>
                <a:gd name="T9" fmla="*/ 100 h 100"/>
                <a:gd name="T10" fmla="*/ 147 w 152"/>
                <a:gd name="T11" fmla="*/ 100 h 100"/>
                <a:gd name="T12" fmla="*/ 152 w 152"/>
                <a:gd name="T13" fmla="*/ 95 h 100"/>
                <a:gd name="T14" fmla="*/ 152 w 152"/>
                <a:gd name="T15" fmla="*/ 4 h 100"/>
                <a:gd name="T16" fmla="*/ 147 w 152"/>
                <a:gd name="T17" fmla="*/ 0 h 100"/>
                <a:gd name="T18" fmla="*/ 143 w 152"/>
                <a:gd name="T19" fmla="*/ 91 h 100"/>
                <a:gd name="T20" fmla="*/ 128 w 152"/>
                <a:gd name="T21" fmla="*/ 91 h 100"/>
                <a:gd name="T22" fmla="*/ 128 w 152"/>
                <a:gd name="T23" fmla="*/ 40 h 100"/>
                <a:gd name="T24" fmla="*/ 124 w 152"/>
                <a:gd name="T25" fmla="*/ 36 h 100"/>
                <a:gd name="T26" fmla="*/ 119 w 152"/>
                <a:gd name="T27" fmla="*/ 40 h 100"/>
                <a:gd name="T28" fmla="*/ 119 w 152"/>
                <a:gd name="T29" fmla="*/ 91 h 100"/>
                <a:gd name="T30" fmla="*/ 104 w 152"/>
                <a:gd name="T31" fmla="*/ 91 h 100"/>
                <a:gd name="T32" fmla="*/ 104 w 152"/>
                <a:gd name="T33" fmla="*/ 72 h 100"/>
                <a:gd name="T34" fmla="*/ 100 w 152"/>
                <a:gd name="T35" fmla="*/ 68 h 100"/>
                <a:gd name="T36" fmla="*/ 96 w 152"/>
                <a:gd name="T37" fmla="*/ 72 h 100"/>
                <a:gd name="T38" fmla="*/ 96 w 152"/>
                <a:gd name="T39" fmla="*/ 91 h 100"/>
                <a:gd name="T40" fmla="*/ 80 w 152"/>
                <a:gd name="T41" fmla="*/ 91 h 100"/>
                <a:gd name="T42" fmla="*/ 80 w 152"/>
                <a:gd name="T43" fmla="*/ 63 h 100"/>
                <a:gd name="T44" fmla="*/ 76 w 152"/>
                <a:gd name="T45" fmla="*/ 58 h 100"/>
                <a:gd name="T46" fmla="*/ 72 w 152"/>
                <a:gd name="T47" fmla="*/ 63 h 100"/>
                <a:gd name="T48" fmla="*/ 72 w 152"/>
                <a:gd name="T49" fmla="*/ 91 h 100"/>
                <a:gd name="T50" fmla="*/ 56 w 152"/>
                <a:gd name="T51" fmla="*/ 91 h 100"/>
                <a:gd name="T52" fmla="*/ 56 w 152"/>
                <a:gd name="T53" fmla="*/ 87 h 100"/>
                <a:gd name="T54" fmla="*/ 52 w 152"/>
                <a:gd name="T55" fmla="*/ 83 h 100"/>
                <a:gd name="T56" fmla="*/ 48 w 152"/>
                <a:gd name="T57" fmla="*/ 87 h 100"/>
                <a:gd name="T58" fmla="*/ 48 w 152"/>
                <a:gd name="T59" fmla="*/ 91 h 100"/>
                <a:gd name="T60" fmla="*/ 33 w 152"/>
                <a:gd name="T61" fmla="*/ 91 h 100"/>
                <a:gd name="T62" fmla="*/ 33 w 152"/>
                <a:gd name="T63" fmla="*/ 74 h 100"/>
                <a:gd name="T64" fmla="*/ 28 w 152"/>
                <a:gd name="T65" fmla="*/ 70 h 100"/>
                <a:gd name="T66" fmla="*/ 24 w 152"/>
                <a:gd name="T67" fmla="*/ 74 h 100"/>
                <a:gd name="T68" fmla="*/ 24 w 152"/>
                <a:gd name="T69" fmla="*/ 91 h 100"/>
                <a:gd name="T70" fmla="*/ 9 w 152"/>
                <a:gd name="T71" fmla="*/ 91 h 100"/>
                <a:gd name="T72" fmla="*/ 9 w 152"/>
                <a:gd name="T73" fmla="*/ 8 h 100"/>
                <a:gd name="T74" fmla="*/ 143 w 152"/>
                <a:gd name="T75" fmla="*/ 8 h 100"/>
                <a:gd name="T76" fmla="*/ 143 w 152"/>
                <a:gd name="T77" fmla="*/ 91 h 100"/>
                <a:gd name="T78" fmla="*/ 143 w 152"/>
                <a:gd name="T79" fmla="*/ 91 h 100"/>
                <a:gd name="T80" fmla="*/ 143 w 152"/>
                <a:gd name="T81" fmla="*/ 9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00">
                  <a:moveTo>
                    <a:pt x="14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8"/>
                    <a:pt x="2" y="100"/>
                    <a:pt x="4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50" y="100"/>
                    <a:pt x="152" y="98"/>
                    <a:pt x="152" y="95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2"/>
                    <a:pt x="150" y="0"/>
                    <a:pt x="147" y="0"/>
                  </a:cubicBezTo>
                  <a:close/>
                  <a:moveTo>
                    <a:pt x="143" y="91"/>
                  </a:moveTo>
                  <a:cubicBezTo>
                    <a:pt x="128" y="91"/>
                    <a:pt x="128" y="91"/>
                    <a:pt x="128" y="91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8"/>
                    <a:pt x="126" y="36"/>
                    <a:pt x="124" y="36"/>
                  </a:cubicBezTo>
                  <a:cubicBezTo>
                    <a:pt x="121" y="36"/>
                    <a:pt x="119" y="38"/>
                    <a:pt x="119" y="40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70"/>
                    <a:pt x="102" y="68"/>
                    <a:pt x="100" y="68"/>
                  </a:cubicBezTo>
                  <a:cubicBezTo>
                    <a:pt x="97" y="68"/>
                    <a:pt x="96" y="70"/>
                    <a:pt x="96" y="7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0"/>
                    <a:pt x="78" y="58"/>
                    <a:pt x="76" y="58"/>
                  </a:cubicBezTo>
                  <a:cubicBezTo>
                    <a:pt x="74" y="58"/>
                    <a:pt x="72" y="60"/>
                    <a:pt x="72" y="63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56" y="85"/>
                    <a:pt x="55" y="83"/>
                    <a:pt x="52" y="83"/>
                  </a:cubicBezTo>
                  <a:cubicBezTo>
                    <a:pt x="50" y="83"/>
                    <a:pt x="48" y="85"/>
                    <a:pt x="48" y="87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72"/>
                    <a:pt x="31" y="70"/>
                    <a:pt x="28" y="70"/>
                  </a:cubicBezTo>
                  <a:cubicBezTo>
                    <a:pt x="26" y="70"/>
                    <a:pt x="24" y="72"/>
                    <a:pt x="24" y="74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3" y="8"/>
                    <a:pt x="143" y="8"/>
                    <a:pt x="143" y="8"/>
                  </a:cubicBezTo>
                  <a:lnTo>
                    <a:pt x="143" y="91"/>
                  </a:lnTo>
                  <a:close/>
                  <a:moveTo>
                    <a:pt x="143" y="91"/>
                  </a:moveTo>
                  <a:cubicBezTo>
                    <a:pt x="143" y="91"/>
                    <a:pt x="143" y="91"/>
                    <a:pt x="143" y="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9" name="Freeform 96">
              <a:extLst>
                <a:ext uri="{FF2B5EF4-FFF2-40B4-BE49-F238E27FC236}">
                  <a16:creationId xmlns:a16="http://schemas.microsoft.com/office/drawing/2014/main" id="{3331B7CC-A38D-570D-841F-ECCF7C28F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57162" y="3705024"/>
              <a:ext cx="31189" cy="35187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4 h 9"/>
                <a:gd name="T6" fmla="*/ 4 w 8"/>
                <a:gd name="T7" fmla="*/ 0 h 9"/>
                <a:gd name="T8" fmla="*/ 8 w 8"/>
                <a:gd name="T9" fmla="*/ 4 h 9"/>
                <a:gd name="T10" fmla="*/ 8 w 8"/>
                <a:gd name="T11" fmla="*/ 4 h 9"/>
                <a:gd name="T12" fmla="*/ 8 w 8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grpSp>
        <p:nvGrpSpPr>
          <p:cNvPr id="50" name="Group 44">
            <a:extLst>
              <a:ext uri="{FF2B5EF4-FFF2-40B4-BE49-F238E27FC236}">
                <a16:creationId xmlns:a16="http://schemas.microsoft.com/office/drawing/2014/main" id="{8A4657E6-3665-3529-1CAD-39C06C4A9C18}"/>
              </a:ext>
            </a:extLst>
          </p:cNvPr>
          <p:cNvGrpSpPr/>
          <p:nvPr userDrawn="1"/>
        </p:nvGrpSpPr>
        <p:grpSpPr>
          <a:xfrm>
            <a:off x="9381703" y="5044754"/>
            <a:ext cx="767721" cy="946944"/>
            <a:chOff x="14462125" y="8877300"/>
            <a:chExt cx="1366838" cy="1685925"/>
          </a:xfrm>
          <a:solidFill>
            <a:schemeClr val="bg1"/>
          </a:solidFill>
        </p:grpSpPr>
        <p:sp>
          <p:nvSpPr>
            <p:cNvPr id="51" name="Freeform 114">
              <a:extLst>
                <a:ext uri="{FF2B5EF4-FFF2-40B4-BE49-F238E27FC236}">
                  <a16:creationId xmlns:a16="http://schemas.microsoft.com/office/drawing/2014/main" id="{156C9CFC-201F-CFB0-B9A6-A7DF8735B0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62125" y="8877300"/>
              <a:ext cx="1366838" cy="1685925"/>
            </a:xfrm>
            <a:custGeom>
              <a:avLst/>
              <a:gdLst>
                <a:gd name="T0" fmla="*/ 109 w 176"/>
                <a:gd name="T1" fmla="*/ 17 h 217"/>
                <a:gd name="T2" fmla="*/ 67 w 176"/>
                <a:gd name="T3" fmla="*/ 17 h 217"/>
                <a:gd name="T4" fmla="*/ 0 w 176"/>
                <a:gd name="T5" fmla="*/ 28 h 217"/>
                <a:gd name="T6" fmla="*/ 12 w 176"/>
                <a:gd name="T7" fmla="*/ 160 h 217"/>
                <a:gd name="T8" fmla="*/ 47 w 176"/>
                <a:gd name="T9" fmla="*/ 211 h 217"/>
                <a:gd name="T10" fmla="*/ 51 w 176"/>
                <a:gd name="T11" fmla="*/ 217 h 217"/>
                <a:gd name="T12" fmla="*/ 73 w 176"/>
                <a:gd name="T13" fmla="*/ 160 h 217"/>
                <a:gd name="T14" fmla="*/ 121 w 176"/>
                <a:gd name="T15" fmla="*/ 214 h 217"/>
                <a:gd name="T16" fmla="*/ 126 w 176"/>
                <a:gd name="T17" fmla="*/ 217 h 217"/>
                <a:gd name="T18" fmla="*/ 111 w 176"/>
                <a:gd name="T19" fmla="*/ 160 h 217"/>
                <a:gd name="T20" fmla="*/ 176 w 176"/>
                <a:gd name="T21" fmla="*/ 149 h 217"/>
                <a:gd name="T22" fmla="*/ 164 w 176"/>
                <a:gd name="T23" fmla="*/ 17 h 217"/>
                <a:gd name="T24" fmla="*/ 100 w 176"/>
                <a:gd name="T25" fmla="*/ 17 h 217"/>
                <a:gd name="T26" fmla="*/ 88 w 176"/>
                <a:gd name="T27" fmla="*/ 8 h 217"/>
                <a:gd name="T28" fmla="*/ 164 w 176"/>
                <a:gd name="T29" fmla="*/ 152 h 217"/>
                <a:gd name="T30" fmla="*/ 153 w 176"/>
                <a:gd name="T31" fmla="*/ 91 h 217"/>
                <a:gd name="T32" fmla="*/ 145 w 176"/>
                <a:gd name="T33" fmla="*/ 91 h 217"/>
                <a:gd name="T34" fmla="*/ 132 w 176"/>
                <a:gd name="T35" fmla="*/ 152 h 217"/>
                <a:gd name="T36" fmla="*/ 128 w 176"/>
                <a:gd name="T37" fmla="*/ 100 h 217"/>
                <a:gd name="T38" fmla="*/ 123 w 176"/>
                <a:gd name="T39" fmla="*/ 152 h 217"/>
                <a:gd name="T40" fmla="*/ 111 w 176"/>
                <a:gd name="T41" fmla="*/ 118 h 217"/>
                <a:gd name="T42" fmla="*/ 103 w 176"/>
                <a:gd name="T43" fmla="*/ 118 h 217"/>
                <a:gd name="T44" fmla="*/ 92 w 176"/>
                <a:gd name="T45" fmla="*/ 152 h 217"/>
                <a:gd name="T46" fmla="*/ 88 w 176"/>
                <a:gd name="T47" fmla="*/ 103 h 217"/>
                <a:gd name="T48" fmla="*/ 84 w 176"/>
                <a:gd name="T49" fmla="*/ 152 h 217"/>
                <a:gd name="T50" fmla="*/ 71 w 176"/>
                <a:gd name="T51" fmla="*/ 128 h 217"/>
                <a:gd name="T52" fmla="*/ 63 w 176"/>
                <a:gd name="T53" fmla="*/ 128 h 217"/>
                <a:gd name="T54" fmla="*/ 53 w 176"/>
                <a:gd name="T55" fmla="*/ 152 h 217"/>
                <a:gd name="T56" fmla="*/ 49 w 176"/>
                <a:gd name="T57" fmla="*/ 126 h 217"/>
                <a:gd name="T58" fmla="*/ 45 w 176"/>
                <a:gd name="T59" fmla="*/ 152 h 217"/>
                <a:gd name="T60" fmla="*/ 33 w 176"/>
                <a:gd name="T61" fmla="*/ 135 h 217"/>
                <a:gd name="T62" fmla="*/ 25 w 176"/>
                <a:gd name="T63" fmla="*/ 135 h 217"/>
                <a:gd name="T64" fmla="*/ 12 w 176"/>
                <a:gd name="T65" fmla="*/ 152 h 217"/>
                <a:gd name="T66" fmla="*/ 9 w 176"/>
                <a:gd name="T67" fmla="*/ 28 h 217"/>
                <a:gd name="T68" fmla="*/ 164 w 176"/>
                <a:gd name="T69" fmla="*/ 25 h 217"/>
                <a:gd name="T70" fmla="*/ 167 w 176"/>
                <a:gd name="T71" fmla="*/ 149 h 217"/>
                <a:gd name="T72" fmla="*/ 167 w 176"/>
                <a:gd name="T73" fmla="*/ 1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217">
                  <a:moveTo>
                    <a:pt x="164" y="17"/>
                  </a:moveTo>
                  <a:cubicBezTo>
                    <a:pt x="109" y="17"/>
                    <a:pt x="109" y="17"/>
                    <a:pt x="109" y="17"/>
                  </a:cubicBezTo>
                  <a:cubicBezTo>
                    <a:pt x="107" y="7"/>
                    <a:pt x="98" y="0"/>
                    <a:pt x="88" y="0"/>
                  </a:cubicBezTo>
                  <a:cubicBezTo>
                    <a:pt x="78" y="0"/>
                    <a:pt x="69" y="7"/>
                    <a:pt x="67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5" y="17"/>
                    <a:pt x="0" y="22"/>
                    <a:pt x="0" y="28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5"/>
                    <a:pt x="5" y="160"/>
                    <a:pt x="1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4"/>
                    <a:pt x="48" y="216"/>
                    <a:pt x="50" y="217"/>
                  </a:cubicBezTo>
                  <a:cubicBezTo>
                    <a:pt x="50" y="217"/>
                    <a:pt x="51" y="217"/>
                    <a:pt x="51" y="217"/>
                  </a:cubicBezTo>
                  <a:cubicBezTo>
                    <a:pt x="53" y="217"/>
                    <a:pt x="55" y="216"/>
                    <a:pt x="55" y="214"/>
                  </a:cubicBezTo>
                  <a:cubicBezTo>
                    <a:pt x="73" y="160"/>
                    <a:pt x="73" y="160"/>
                    <a:pt x="73" y="160"/>
                  </a:cubicBezTo>
                  <a:cubicBezTo>
                    <a:pt x="102" y="160"/>
                    <a:pt x="102" y="160"/>
                    <a:pt x="102" y="160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16"/>
                    <a:pt x="123" y="217"/>
                    <a:pt x="125" y="217"/>
                  </a:cubicBezTo>
                  <a:cubicBezTo>
                    <a:pt x="125" y="217"/>
                    <a:pt x="126" y="217"/>
                    <a:pt x="126" y="217"/>
                  </a:cubicBezTo>
                  <a:cubicBezTo>
                    <a:pt x="128" y="216"/>
                    <a:pt x="129" y="214"/>
                    <a:pt x="129" y="211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64" y="160"/>
                    <a:pt x="164" y="160"/>
                    <a:pt x="164" y="160"/>
                  </a:cubicBezTo>
                  <a:cubicBezTo>
                    <a:pt x="171" y="160"/>
                    <a:pt x="176" y="155"/>
                    <a:pt x="176" y="149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6" y="22"/>
                    <a:pt x="171" y="17"/>
                    <a:pt x="164" y="17"/>
                  </a:cubicBezTo>
                  <a:close/>
                  <a:moveTo>
                    <a:pt x="88" y="8"/>
                  </a:moveTo>
                  <a:cubicBezTo>
                    <a:pt x="93" y="8"/>
                    <a:pt x="98" y="12"/>
                    <a:pt x="100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8" y="12"/>
                    <a:pt x="82" y="8"/>
                    <a:pt x="88" y="8"/>
                  </a:cubicBezTo>
                  <a:close/>
                  <a:moveTo>
                    <a:pt x="167" y="149"/>
                  </a:moveTo>
                  <a:cubicBezTo>
                    <a:pt x="167" y="150"/>
                    <a:pt x="166" y="152"/>
                    <a:pt x="164" y="152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89"/>
                    <a:pt x="151" y="87"/>
                    <a:pt x="149" y="87"/>
                  </a:cubicBezTo>
                  <a:cubicBezTo>
                    <a:pt x="147" y="87"/>
                    <a:pt x="145" y="89"/>
                    <a:pt x="145" y="91"/>
                  </a:cubicBezTo>
                  <a:cubicBezTo>
                    <a:pt x="145" y="152"/>
                    <a:pt x="145" y="152"/>
                    <a:pt x="145" y="152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32" y="104"/>
                    <a:pt x="132" y="104"/>
                    <a:pt x="132" y="104"/>
                  </a:cubicBezTo>
                  <a:cubicBezTo>
                    <a:pt x="132" y="102"/>
                    <a:pt x="130" y="100"/>
                    <a:pt x="128" y="100"/>
                  </a:cubicBezTo>
                  <a:cubicBezTo>
                    <a:pt x="125" y="100"/>
                    <a:pt x="123" y="102"/>
                    <a:pt x="123" y="104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6"/>
                    <a:pt x="110" y="114"/>
                    <a:pt x="107" y="114"/>
                  </a:cubicBezTo>
                  <a:cubicBezTo>
                    <a:pt x="105" y="114"/>
                    <a:pt x="103" y="116"/>
                    <a:pt x="103" y="118"/>
                  </a:cubicBezTo>
                  <a:cubicBezTo>
                    <a:pt x="103" y="152"/>
                    <a:pt x="103" y="152"/>
                    <a:pt x="103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07"/>
                    <a:pt x="92" y="107"/>
                    <a:pt x="92" y="107"/>
                  </a:cubicBezTo>
                  <a:cubicBezTo>
                    <a:pt x="92" y="105"/>
                    <a:pt x="90" y="103"/>
                    <a:pt x="88" y="103"/>
                  </a:cubicBezTo>
                  <a:cubicBezTo>
                    <a:pt x="86" y="103"/>
                    <a:pt x="84" y="105"/>
                    <a:pt x="84" y="107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71" y="152"/>
                    <a:pt x="71" y="152"/>
                    <a:pt x="71" y="152"/>
                  </a:cubicBezTo>
                  <a:cubicBezTo>
                    <a:pt x="71" y="128"/>
                    <a:pt x="71" y="128"/>
                    <a:pt x="71" y="128"/>
                  </a:cubicBezTo>
                  <a:cubicBezTo>
                    <a:pt x="71" y="126"/>
                    <a:pt x="70" y="124"/>
                    <a:pt x="67" y="124"/>
                  </a:cubicBezTo>
                  <a:cubicBezTo>
                    <a:pt x="65" y="124"/>
                    <a:pt x="63" y="126"/>
                    <a:pt x="63" y="128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8"/>
                    <a:pt x="51" y="126"/>
                    <a:pt x="49" y="126"/>
                  </a:cubicBezTo>
                  <a:cubicBezTo>
                    <a:pt x="47" y="126"/>
                    <a:pt x="45" y="128"/>
                    <a:pt x="45" y="130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33" y="152"/>
                    <a:pt x="33" y="152"/>
                    <a:pt x="33" y="15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3"/>
                    <a:pt x="31" y="131"/>
                    <a:pt x="29" y="131"/>
                  </a:cubicBezTo>
                  <a:cubicBezTo>
                    <a:pt x="27" y="131"/>
                    <a:pt x="25" y="133"/>
                    <a:pt x="25" y="135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0" y="152"/>
                    <a:pt x="9" y="150"/>
                    <a:pt x="9" y="14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10" y="25"/>
                    <a:pt x="12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6" y="25"/>
                    <a:pt x="167" y="27"/>
                    <a:pt x="167" y="28"/>
                  </a:cubicBezTo>
                  <a:lnTo>
                    <a:pt x="167" y="149"/>
                  </a:lnTo>
                  <a:close/>
                  <a:moveTo>
                    <a:pt x="167" y="149"/>
                  </a:moveTo>
                  <a:cubicBezTo>
                    <a:pt x="167" y="149"/>
                    <a:pt x="167" y="149"/>
                    <a:pt x="167" y="1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 u="sng"/>
            </a:p>
          </p:txBody>
        </p:sp>
        <p:sp>
          <p:nvSpPr>
            <p:cNvPr id="52" name="Freeform 115">
              <a:extLst>
                <a:ext uri="{FF2B5EF4-FFF2-40B4-BE49-F238E27FC236}">
                  <a16:creationId xmlns:a16="http://schemas.microsoft.com/office/drawing/2014/main" id="{7494864E-1ED0-53B5-2C04-908808D67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196388"/>
              <a:ext cx="985838" cy="612775"/>
            </a:xfrm>
            <a:custGeom>
              <a:avLst/>
              <a:gdLst>
                <a:gd name="T0" fmla="*/ 127 w 127"/>
                <a:gd name="T1" fmla="*/ 4 h 79"/>
                <a:gd name="T2" fmla="*/ 127 w 127"/>
                <a:gd name="T3" fmla="*/ 4 h 79"/>
                <a:gd name="T4" fmla="*/ 127 w 127"/>
                <a:gd name="T5" fmla="*/ 4 h 79"/>
                <a:gd name="T6" fmla="*/ 127 w 127"/>
                <a:gd name="T7" fmla="*/ 4 h 79"/>
                <a:gd name="T8" fmla="*/ 127 w 127"/>
                <a:gd name="T9" fmla="*/ 3 h 79"/>
                <a:gd name="T10" fmla="*/ 127 w 127"/>
                <a:gd name="T11" fmla="*/ 3 h 79"/>
                <a:gd name="T12" fmla="*/ 127 w 127"/>
                <a:gd name="T13" fmla="*/ 3 h 79"/>
                <a:gd name="T14" fmla="*/ 127 w 127"/>
                <a:gd name="T15" fmla="*/ 3 h 79"/>
                <a:gd name="T16" fmla="*/ 127 w 127"/>
                <a:gd name="T17" fmla="*/ 3 h 79"/>
                <a:gd name="T18" fmla="*/ 127 w 127"/>
                <a:gd name="T19" fmla="*/ 3 h 79"/>
                <a:gd name="T20" fmla="*/ 127 w 127"/>
                <a:gd name="T21" fmla="*/ 2 h 79"/>
                <a:gd name="T22" fmla="*/ 126 w 127"/>
                <a:gd name="T23" fmla="*/ 2 h 79"/>
                <a:gd name="T24" fmla="*/ 126 w 127"/>
                <a:gd name="T25" fmla="*/ 2 h 79"/>
                <a:gd name="T26" fmla="*/ 126 w 127"/>
                <a:gd name="T27" fmla="*/ 2 h 79"/>
                <a:gd name="T28" fmla="*/ 126 w 127"/>
                <a:gd name="T29" fmla="*/ 2 h 79"/>
                <a:gd name="T30" fmla="*/ 126 w 127"/>
                <a:gd name="T31" fmla="*/ 2 h 79"/>
                <a:gd name="T32" fmla="*/ 126 w 127"/>
                <a:gd name="T33" fmla="*/ 1 h 79"/>
                <a:gd name="T34" fmla="*/ 126 w 127"/>
                <a:gd name="T35" fmla="*/ 1 h 79"/>
                <a:gd name="T36" fmla="*/ 125 w 127"/>
                <a:gd name="T37" fmla="*/ 1 h 79"/>
                <a:gd name="T38" fmla="*/ 125 w 127"/>
                <a:gd name="T39" fmla="*/ 1 h 79"/>
                <a:gd name="T40" fmla="*/ 125 w 127"/>
                <a:gd name="T41" fmla="*/ 1 h 79"/>
                <a:gd name="T42" fmla="*/ 125 w 127"/>
                <a:gd name="T43" fmla="*/ 1 h 79"/>
                <a:gd name="T44" fmla="*/ 125 w 127"/>
                <a:gd name="T45" fmla="*/ 1 h 79"/>
                <a:gd name="T46" fmla="*/ 124 w 127"/>
                <a:gd name="T47" fmla="*/ 1 h 79"/>
                <a:gd name="T48" fmla="*/ 124 w 127"/>
                <a:gd name="T49" fmla="*/ 1 h 79"/>
                <a:gd name="T50" fmla="*/ 124 w 127"/>
                <a:gd name="T51" fmla="*/ 1 h 79"/>
                <a:gd name="T52" fmla="*/ 124 w 127"/>
                <a:gd name="T53" fmla="*/ 1 h 79"/>
                <a:gd name="T54" fmla="*/ 124 w 127"/>
                <a:gd name="T55" fmla="*/ 1 h 79"/>
                <a:gd name="T56" fmla="*/ 123 w 127"/>
                <a:gd name="T57" fmla="*/ 0 h 79"/>
                <a:gd name="T58" fmla="*/ 123 w 127"/>
                <a:gd name="T59" fmla="*/ 0 h 79"/>
                <a:gd name="T60" fmla="*/ 123 w 127"/>
                <a:gd name="T61" fmla="*/ 0 h 79"/>
                <a:gd name="T62" fmla="*/ 105 w 127"/>
                <a:gd name="T63" fmla="*/ 0 h 79"/>
                <a:gd name="T64" fmla="*/ 101 w 127"/>
                <a:gd name="T65" fmla="*/ 5 h 79"/>
                <a:gd name="T66" fmla="*/ 105 w 127"/>
                <a:gd name="T67" fmla="*/ 9 h 79"/>
                <a:gd name="T68" fmla="*/ 113 w 127"/>
                <a:gd name="T69" fmla="*/ 9 h 79"/>
                <a:gd name="T70" fmla="*/ 78 w 127"/>
                <a:gd name="T71" fmla="*/ 44 h 79"/>
                <a:gd name="T72" fmla="*/ 68 w 127"/>
                <a:gd name="T73" fmla="*/ 35 h 79"/>
                <a:gd name="T74" fmla="*/ 65 w 127"/>
                <a:gd name="T75" fmla="*/ 34 h 79"/>
                <a:gd name="T76" fmla="*/ 62 w 127"/>
                <a:gd name="T77" fmla="*/ 35 h 79"/>
                <a:gd name="T78" fmla="*/ 32 w 127"/>
                <a:gd name="T79" fmla="*/ 65 h 79"/>
                <a:gd name="T80" fmla="*/ 23 w 127"/>
                <a:gd name="T81" fmla="*/ 56 h 79"/>
                <a:gd name="T82" fmla="*/ 17 w 127"/>
                <a:gd name="T83" fmla="*/ 56 h 79"/>
                <a:gd name="T84" fmla="*/ 1 w 127"/>
                <a:gd name="T85" fmla="*/ 72 h 79"/>
                <a:gd name="T86" fmla="*/ 1 w 127"/>
                <a:gd name="T87" fmla="*/ 78 h 79"/>
                <a:gd name="T88" fmla="*/ 4 w 127"/>
                <a:gd name="T89" fmla="*/ 79 h 79"/>
                <a:gd name="T90" fmla="*/ 7 w 127"/>
                <a:gd name="T91" fmla="*/ 78 h 79"/>
                <a:gd name="T92" fmla="*/ 20 w 127"/>
                <a:gd name="T93" fmla="*/ 65 h 79"/>
                <a:gd name="T94" fmla="*/ 29 w 127"/>
                <a:gd name="T95" fmla="*/ 74 h 79"/>
                <a:gd name="T96" fmla="*/ 35 w 127"/>
                <a:gd name="T97" fmla="*/ 74 h 79"/>
                <a:gd name="T98" fmla="*/ 65 w 127"/>
                <a:gd name="T99" fmla="*/ 44 h 79"/>
                <a:gd name="T100" fmla="*/ 75 w 127"/>
                <a:gd name="T101" fmla="*/ 53 h 79"/>
                <a:gd name="T102" fmla="*/ 78 w 127"/>
                <a:gd name="T103" fmla="*/ 54 h 79"/>
                <a:gd name="T104" fmla="*/ 81 w 127"/>
                <a:gd name="T105" fmla="*/ 53 h 79"/>
                <a:gd name="T106" fmla="*/ 119 w 127"/>
                <a:gd name="T107" fmla="*/ 15 h 79"/>
                <a:gd name="T108" fmla="*/ 119 w 127"/>
                <a:gd name="T109" fmla="*/ 23 h 79"/>
                <a:gd name="T110" fmla="*/ 123 w 127"/>
                <a:gd name="T111" fmla="*/ 27 h 79"/>
                <a:gd name="T112" fmla="*/ 127 w 127"/>
                <a:gd name="T113" fmla="*/ 23 h 79"/>
                <a:gd name="T114" fmla="*/ 127 w 127"/>
                <a:gd name="T115" fmla="*/ 5 h 79"/>
                <a:gd name="T116" fmla="*/ 127 w 127"/>
                <a:gd name="T117" fmla="*/ 4 h 79"/>
                <a:gd name="T118" fmla="*/ 127 w 127"/>
                <a:gd name="T119" fmla="*/ 4 h 79"/>
                <a:gd name="T120" fmla="*/ 127 w 127"/>
                <a:gd name="T121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" h="79">
                  <a:moveTo>
                    <a:pt x="127" y="4"/>
                  </a:move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0"/>
                    <a:pt x="124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2" y="0"/>
                    <a:pt x="101" y="2"/>
                    <a:pt x="101" y="5"/>
                  </a:cubicBezTo>
                  <a:cubicBezTo>
                    <a:pt x="101" y="7"/>
                    <a:pt x="102" y="9"/>
                    <a:pt x="105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4"/>
                    <a:pt x="67" y="34"/>
                    <a:pt x="65" y="34"/>
                  </a:cubicBezTo>
                  <a:cubicBezTo>
                    <a:pt x="64" y="34"/>
                    <a:pt x="63" y="34"/>
                    <a:pt x="62" y="3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1" y="55"/>
                    <a:pt x="18" y="55"/>
                    <a:pt x="17" y="56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2" y="79"/>
                    <a:pt x="3" y="79"/>
                    <a:pt x="4" y="79"/>
                  </a:cubicBezTo>
                  <a:cubicBezTo>
                    <a:pt x="5" y="79"/>
                    <a:pt x="6" y="79"/>
                    <a:pt x="7" y="78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30" y="76"/>
                    <a:pt x="33" y="76"/>
                    <a:pt x="35" y="7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4"/>
                    <a:pt x="77" y="54"/>
                    <a:pt x="78" y="54"/>
                  </a:cubicBezTo>
                  <a:cubicBezTo>
                    <a:pt x="79" y="54"/>
                    <a:pt x="80" y="54"/>
                    <a:pt x="81" y="5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5"/>
                    <a:pt x="121" y="27"/>
                    <a:pt x="123" y="27"/>
                  </a:cubicBezTo>
                  <a:cubicBezTo>
                    <a:pt x="125" y="27"/>
                    <a:pt x="127" y="25"/>
                    <a:pt x="127" y="23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7" y="5"/>
                    <a:pt x="127" y="4"/>
                    <a:pt x="127" y="4"/>
                  </a:cubicBezTo>
                  <a:close/>
                  <a:moveTo>
                    <a:pt x="127" y="4"/>
                  </a:moveTo>
                  <a:cubicBezTo>
                    <a:pt x="127" y="4"/>
                    <a:pt x="127" y="4"/>
                    <a:pt x="12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 u="sng"/>
            </a:p>
          </p:txBody>
        </p:sp>
        <p:sp>
          <p:nvSpPr>
            <p:cNvPr id="53" name="Freeform 116">
              <a:extLst>
                <a:ext uri="{FF2B5EF4-FFF2-40B4-BE49-F238E27FC236}">
                  <a16:creationId xmlns:a16="http://schemas.microsoft.com/office/drawing/2014/main" id="{096B36A1-0E0D-CE70-C97F-2DD02A4BE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196388"/>
              <a:ext cx="61913" cy="69850"/>
            </a:xfrm>
            <a:custGeom>
              <a:avLst/>
              <a:gdLst>
                <a:gd name="T0" fmla="*/ 8 w 8"/>
                <a:gd name="T1" fmla="*/ 5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0 h 9"/>
                <a:gd name="T8" fmla="*/ 8 w 8"/>
                <a:gd name="T9" fmla="*/ 5 h 9"/>
                <a:gd name="T10" fmla="*/ 8 w 8"/>
                <a:gd name="T11" fmla="*/ 5 h 9"/>
                <a:gd name="T12" fmla="*/ 8 w 8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5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 u="sng"/>
            </a:p>
          </p:txBody>
        </p:sp>
        <p:sp>
          <p:nvSpPr>
            <p:cNvPr id="54" name="Freeform 117">
              <a:extLst>
                <a:ext uri="{FF2B5EF4-FFF2-40B4-BE49-F238E27FC236}">
                  <a16:creationId xmlns:a16="http://schemas.microsoft.com/office/drawing/2014/main" id="{FDC070F0-383F-E437-25FC-9157570F4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336088"/>
              <a:ext cx="61913" cy="61913"/>
            </a:xfrm>
            <a:custGeom>
              <a:avLst/>
              <a:gdLst>
                <a:gd name="T0" fmla="*/ 8 w 8"/>
                <a:gd name="T1" fmla="*/ 4 h 8"/>
                <a:gd name="T2" fmla="*/ 4 w 8"/>
                <a:gd name="T3" fmla="*/ 8 h 8"/>
                <a:gd name="T4" fmla="*/ 0 w 8"/>
                <a:gd name="T5" fmla="*/ 4 h 8"/>
                <a:gd name="T6" fmla="*/ 4 w 8"/>
                <a:gd name="T7" fmla="*/ 0 h 8"/>
                <a:gd name="T8" fmla="*/ 8 w 8"/>
                <a:gd name="T9" fmla="*/ 4 h 8"/>
                <a:gd name="T10" fmla="*/ 8 w 8"/>
                <a:gd name="T11" fmla="*/ 4 h 8"/>
                <a:gd name="T12" fmla="*/ 8 w 8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7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 u="sng"/>
            </a:p>
          </p:txBody>
        </p:sp>
        <p:sp>
          <p:nvSpPr>
            <p:cNvPr id="55" name="Freeform 118">
              <a:extLst>
                <a:ext uri="{FF2B5EF4-FFF2-40B4-BE49-F238E27FC236}">
                  <a16:creationId xmlns:a16="http://schemas.microsoft.com/office/drawing/2014/main" id="{69B1C63A-8F47-C964-3A47-4B766DE7EE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467850"/>
              <a:ext cx="61913" cy="61913"/>
            </a:xfrm>
            <a:custGeom>
              <a:avLst/>
              <a:gdLst>
                <a:gd name="T0" fmla="*/ 8 w 8"/>
                <a:gd name="T1" fmla="*/ 4 h 8"/>
                <a:gd name="T2" fmla="*/ 4 w 8"/>
                <a:gd name="T3" fmla="*/ 8 h 8"/>
                <a:gd name="T4" fmla="*/ 0 w 8"/>
                <a:gd name="T5" fmla="*/ 4 h 8"/>
                <a:gd name="T6" fmla="*/ 4 w 8"/>
                <a:gd name="T7" fmla="*/ 0 h 8"/>
                <a:gd name="T8" fmla="*/ 8 w 8"/>
                <a:gd name="T9" fmla="*/ 4 h 8"/>
                <a:gd name="T10" fmla="*/ 8 w 8"/>
                <a:gd name="T11" fmla="*/ 4 h 8"/>
                <a:gd name="T12" fmla="*/ 8 w 8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7"/>
                    <a:pt x="7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 u="sng"/>
            </a:p>
          </p:txBody>
        </p:sp>
      </p:grpSp>
      <p:sp>
        <p:nvSpPr>
          <p:cNvPr id="56" name="TextBox 3">
            <a:extLst>
              <a:ext uri="{FF2B5EF4-FFF2-40B4-BE49-F238E27FC236}">
                <a16:creationId xmlns:a16="http://schemas.microsoft.com/office/drawing/2014/main" id="{39D3E7A6-CDDC-C1E9-0983-8C699BD0DB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6830" y="3008566"/>
            <a:ext cx="3059213" cy="134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spcCol="720000">
            <a:no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200"/>
              </a:spcBef>
              <a:buSzPct val="140000"/>
              <a:defRPr/>
            </a:pPr>
            <a:r>
              <a:rPr lang="en-US" altLang="ru-RU" sz="1400" dirty="0">
                <a:solidFill>
                  <a:srgbClr val="575756"/>
                </a:solidFill>
                <a:latin typeface="+mj-lt"/>
              </a:rPr>
              <a:t>Fabricate inexpensive total linkage whereas next-generation results </a:t>
            </a:r>
            <a:br>
              <a:rPr lang="en-US" altLang="ru-RU" sz="1400" dirty="0">
                <a:solidFill>
                  <a:srgbClr val="575756"/>
                </a:solidFill>
                <a:latin typeface="+mj-lt"/>
              </a:rPr>
            </a:br>
            <a:r>
              <a:rPr lang="en-US" altLang="ru-RU" sz="1400" dirty="0">
                <a:solidFill>
                  <a:srgbClr val="575756"/>
                </a:solidFill>
                <a:latin typeface="+mj-lt"/>
              </a:rPr>
              <a:t>conceptualize global convergence through covalent solutions.</a:t>
            </a:r>
          </a:p>
        </p:txBody>
      </p:sp>
      <p:sp>
        <p:nvSpPr>
          <p:cNvPr id="57" name="TextBox 3">
            <a:extLst>
              <a:ext uri="{FF2B5EF4-FFF2-40B4-BE49-F238E27FC236}">
                <a16:creationId xmlns:a16="http://schemas.microsoft.com/office/drawing/2014/main" id="{1EE1DD8A-4744-DB97-EE69-92A588F961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60707" y="4816855"/>
            <a:ext cx="3059213" cy="134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spcCol="720000">
            <a:no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200"/>
              </a:spcBef>
              <a:buSzPct val="140000"/>
              <a:defRPr/>
            </a:pPr>
            <a:r>
              <a:rPr lang="en-US" altLang="ru-RU" sz="1400" dirty="0">
                <a:solidFill>
                  <a:schemeClr val="bg1"/>
                </a:solidFill>
                <a:latin typeface="+mj-lt"/>
              </a:rPr>
              <a:t>Fabricate inexpensive total linkage whereas next-generation results </a:t>
            </a:r>
            <a:br>
              <a:rPr lang="en-US" altLang="ru-RU" sz="1400" dirty="0">
                <a:solidFill>
                  <a:schemeClr val="bg1"/>
                </a:solidFill>
                <a:latin typeface="+mj-lt"/>
              </a:rPr>
            </a:br>
            <a:r>
              <a:rPr lang="en-US" altLang="ru-RU" sz="1400" dirty="0">
                <a:solidFill>
                  <a:schemeClr val="bg1"/>
                </a:solidFill>
                <a:latin typeface="+mj-lt"/>
              </a:rPr>
              <a:t>conceptualize global convergence through covalent solutions.</a:t>
            </a:r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5A2B9E59-1C67-8152-CAF0-F5C5111D5C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44003" y="2975293"/>
            <a:ext cx="3059213" cy="134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spcCol="720000">
            <a:no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200"/>
              </a:spcBef>
              <a:buSzPct val="140000"/>
              <a:defRPr/>
            </a:pPr>
            <a:r>
              <a:rPr lang="en-US" altLang="ru-RU" sz="1400" dirty="0">
                <a:solidFill>
                  <a:srgbClr val="575756"/>
                </a:solidFill>
                <a:latin typeface="+mj-lt"/>
              </a:rPr>
              <a:t>Fabricate inexpensive total linkage whereas next-generation results </a:t>
            </a:r>
            <a:br>
              <a:rPr lang="en-US" altLang="ru-RU" sz="1400" dirty="0">
                <a:solidFill>
                  <a:srgbClr val="575756"/>
                </a:solidFill>
                <a:latin typeface="+mj-lt"/>
              </a:rPr>
            </a:br>
            <a:r>
              <a:rPr lang="en-US" altLang="ru-RU" sz="1400" dirty="0">
                <a:solidFill>
                  <a:srgbClr val="575756"/>
                </a:solidFill>
                <a:latin typeface="+mj-lt"/>
              </a:rPr>
              <a:t>conceptualize global convergence through covalent solutions.</a:t>
            </a:r>
          </a:p>
        </p:txBody>
      </p:sp>
      <p:pic>
        <p:nvPicPr>
          <p:cNvPr id="59" name="صورة 11">
            <a:extLst>
              <a:ext uri="{FF2B5EF4-FFF2-40B4-BE49-F238E27FC236}">
                <a16:creationId xmlns:a16="http://schemas.microsoft.com/office/drawing/2014/main" id="{0AB48EAC-15F7-8F5B-F168-4FC75B099B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170" y="3262127"/>
            <a:ext cx="848285" cy="848285"/>
          </a:xfrm>
          <a:prstGeom prst="rect">
            <a:avLst/>
          </a:prstGeom>
        </p:spPr>
      </p:pic>
      <p:pic>
        <p:nvPicPr>
          <p:cNvPr id="60" name="صورة 10">
            <a:extLst>
              <a:ext uri="{FF2B5EF4-FFF2-40B4-BE49-F238E27FC236}">
                <a16:creationId xmlns:a16="http://schemas.microsoft.com/office/drawing/2014/main" id="{258B0497-3802-3AEE-F4E1-04898628AC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176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irates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E49B40F7-6AED-E155-678A-2D6828814525}"/>
              </a:ext>
            </a:extLst>
          </p:cNvPr>
          <p:cNvGrpSpPr/>
          <p:nvPr userDrawn="1"/>
        </p:nvGrpSpPr>
        <p:grpSpPr>
          <a:xfrm rot="21110327">
            <a:off x="6639054" y="1025970"/>
            <a:ext cx="4964533" cy="4030668"/>
            <a:chOff x="9775826" y="4954588"/>
            <a:chExt cx="4830763" cy="3806825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5A90339F-6AA4-314A-E738-FB9DDBFCE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2288" y="6203950"/>
              <a:ext cx="46038" cy="46038"/>
            </a:xfrm>
            <a:custGeom>
              <a:avLst/>
              <a:gdLst>
                <a:gd name="T0" fmla="*/ 29 w 29"/>
                <a:gd name="T1" fmla="*/ 16 h 29"/>
                <a:gd name="T2" fmla="*/ 24 w 29"/>
                <a:gd name="T3" fmla="*/ 16 h 29"/>
                <a:gd name="T4" fmla="*/ 16 w 29"/>
                <a:gd name="T5" fmla="*/ 11 h 29"/>
                <a:gd name="T6" fmla="*/ 8 w 29"/>
                <a:gd name="T7" fmla="*/ 0 h 29"/>
                <a:gd name="T8" fmla="*/ 0 w 29"/>
                <a:gd name="T9" fmla="*/ 8 h 29"/>
                <a:gd name="T10" fmla="*/ 0 w 29"/>
                <a:gd name="T11" fmla="*/ 16 h 29"/>
                <a:gd name="T12" fmla="*/ 3 w 29"/>
                <a:gd name="T13" fmla="*/ 27 h 29"/>
                <a:gd name="T14" fmla="*/ 21 w 29"/>
                <a:gd name="T15" fmla="*/ 29 h 29"/>
                <a:gd name="T16" fmla="*/ 27 w 29"/>
                <a:gd name="T17" fmla="*/ 27 h 29"/>
                <a:gd name="T18" fmla="*/ 27 w 29"/>
                <a:gd name="T19" fmla="*/ 27 h 29"/>
                <a:gd name="T20" fmla="*/ 29 w 29"/>
                <a:gd name="T21" fmla="*/ 16 h 29"/>
                <a:gd name="T22" fmla="*/ 29 w 29"/>
                <a:gd name="T2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9">
                  <a:moveTo>
                    <a:pt x="29" y="16"/>
                  </a:moveTo>
                  <a:lnTo>
                    <a:pt x="24" y="16"/>
                  </a:lnTo>
                  <a:lnTo>
                    <a:pt x="16" y="11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3" y="27"/>
                  </a:lnTo>
                  <a:lnTo>
                    <a:pt x="21" y="29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9" y="16"/>
                  </a:lnTo>
                  <a:lnTo>
                    <a:pt x="29" y="16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2C71DB68-06C8-7313-6B50-4EAAC8A1E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7963" y="6276975"/>
              <a:ext cx="149225" cy="173038"/>
            </a:xfrm>
            <a:custGeom>
              <a:avLst/>
              <a:gdLst>
                <a:gd name="T0" fmla="*/ 94 w 94"/>
                <a:gd name="T1" fmla="*/ 45 h 109"/>
                <a:gd name="T2" fmla="*/ 59 w 94"/>
                <a:gd name="T3" fmla="*/ 13 h 109"/>
                <a:gd name="T4" fmla="*/ 43 w 94"/>
                <a:gd name="T5" fmla="*/ 2 h 109"/>
                <a:gd name="T6" fmla="*/ 46 w 94"/>
                <a:gd name="T7" fmla="*/ 18 h 109"/>
                <a:gd name="T8" fmla="*/ 30 w 94"/>
                <a:gd name="T9" fmla="*/ 5 h 109"/>
                <a:gd name="T10" fmla="*/ 22 w 94"/>
                <a:gd name="T11" fmla="*/ 2 h 109"/>
                <a:gd name="T12" fmla="*/ 14 w 94"/>
                <a:gd name="T13" fmla="*/ 0 h 109"/>
                <a:gd name="T14" fmla="*/ 3 w 94"/>
                <a:gd name="T15" fmla="*/ 2 h 109"/>
                <a:gd name="T16" fmla="*/ 0 w 94"/>
                <a:gd name="T17" fmla="*/ 13 h 109"/>
                <a:gd name="T18" fmla="*/ 6 w 94"/>
                <a:gd name="T19" fmla="*/ 21 h 109"/>
                <a:gd name="T20" fmla="*/ 27 w 94"/>
                <a:gd name="T21" fmla="*/ 42 h 109"/>
                <a:gd name="T22" fmla="*/ 46 w 94"/>
                <a:gd name="T23" fmla="*/ 91 h 109"/>
                <a:gd name="T24" fmla="*/ 67 w 94"/>
                <a:gd name="T25" fmla="*/ 107 h 109"/>
                <a:gd name="T26" fmla="*/ 75 w 94"/>
                <a:gd name="T27" fmla="*/ 109 h 109"/>
                <a:gd name="T28" fmla="*/ 75 w 94"/>
                <a:gd name="T29" fmla="*/ 109 h 109"/>
                <a:gd name="T30" fmla="*/ 75 w 94"/>
                <a:gd name="T31" fmla="*/ 104 h 109"/>
                <a:gd name="T32" fmla="*/ 75 w 94"/>
                <a:gd name="T33" fmla="*/ 93 h 109"/>
                <a:gd name="T34" fmla="*/ 78 w 94"/>
                <a:gd name="T35" fmla="*/ 80 h 109"/>
                <a:gd name="T36" fmla="*/ 94 w 94"/>
                <a:gd name="T37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109">
                  <a:moveTo>
                    <a:pt x="94" y="45"/>
                  </a:moveTo>
                  <a:lnTo>
                    <a:pt x="59" y="13"/>
                  </a:lnTo>
                  <a:lnTo>
                    <a:pt x="43" y="2"/>
                  </a:lnTo>
                  <a:lnTo>
                    <a:pt x="46" y="18"/>
                  </a:lnTo>
                  <a:lnTo>
                    <a:pt x="30" y="5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3" y="2"/>
                  </a:lnTo>
                  <a:lnTo>
                    <a:pt x="0" y="13"/>
                  </a:lnTo>
                  <a:lnTo>
                    <a:pt x="6" y="21"/>
                  </a:lnTo>
                  <a:lnTo>
                    <a:pt x="27" y="42"/>
                  </a:lnTo>
                  <a:lnTo>
                    <a:pt x="46" y="91"/>
                  </a:lnTo>
                  <a:lnTo>
                    <a:pt x="67" y="107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4"/>
                  </a:lnTo>
                  <a:lnTo>
                    <a:pt x="75" y="93"/>
                  </a:lnTo>
                  <a:lnTo>
                    <a:pt x="78" y="80"/>
                  </a:lnTo>
                  <a:lnTo>
                    <a:pt x="94" y="45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26D875A-2B94-220A-7CE7-3D9D3A70F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3" y="5413375"/>
              <a:ext cx="415925" cy="430213"/>
            </a:xfrm>
            <a:custGeom>
              <a:avLst/>
              <a:gdLst>
                <a:gd name="T0" fmla="*/ 248 w 262"/>
                <a:gd name="T1" fmla="*/ 225 h 271"/>
                <a:gd name="T2" fmla="*/ 251 w 262"/>
                <a:gd name="T3" fmla="*/ 220 h 271"/>
                <a:gd name="T4" fmla="*/ 248 w 262"/>
                <a:gd name="T5" fmla="*/ 204 h 271"/>
                <a:gd name="T6" fmla="*/ 229 w 262"/>
                <a:gd name="T7" fmla="*/ 182 h 271"/>
                <a:gd name="T8" fmla="*/ 235 w 262"/>
                <a:gd name="T9" fmla="*/ 172 h 271"/>
                <a:gd name="T10" fmla="*/ 232 w 262"/>
                <a:gd name="T11" fmla="*/ 158 h 271"/>
                <a:gd name="T12" fmla="*/ 205 w 262"/>
                <a:gd name="T13" fmla="*/ 123 h 271"/>
                <a:gd name="T14" fmla="*/ 203 w 262"/>
                <a:gd name="T15" fmla="*/ 115 h 271"/>
                <a:gd name="T16" fmla="*/ 200 w 262"/>
                <a:gd name="T17" fmla="*/ 97 h 271"/>
                <a:gd name="T18" fmla="*/ 181 w 262"/>
                <a:gd name="T19" fmla="*/ 24 h 271"/>
                <a:gd name="T20" fmla="*/ 173 w 262"/>
                <a:gd name="T21" fmla="*/ 19 h 271"/>
                <a:gd name="T22" fmla="*/ 163 w 262"/>
                <a:gd name="T23" fmla="*/ 16 h 271"/>
                <a:gd name="T24" fmla="*/ 147 w 262"/>
                <a:gd name="T25" fmla="*/ 0 h 271"/>
                <a:gd name="T26" fmla="*/ 139 w 262"/>
                <a:gd name="T27" fmla="*/ 11 h 271"/>
                <a:gd name="T28" fmla="*/ 107 w 262"/>
                <a:gd name="T29" fmla="*/ 27 h 271"/>
                <a:gd name="T30" fmla="*/ 85 w 262"/>
                <a:gd name="T31" fmla="*/ 57 h 271"/>
                <a:gd name="T32" fmla="*/ 72 w 262"/>
                <a:gd name="T33" fmla="*/ 89 h 271"/>
                <a:gd name="T34" fmla="*/ 42 w 262"/>
                <a:gd name="T35" fmla="*/ 97 h 271"/>
                <a:gd name="T36" fmla="*/ 21 w 262"/>
                <a:gd name="T37" fmla="*/ 94 h 271"/>
                <a:gd name="T38" fmla="*/ 21 w 262"/>
                <a:gd name="T39" fmla="*/ 75 h 271"/>
                <a:gd name="T40" fmla="*/ 34 w 262"/>
                <a:gd name="T41" fmla="*/ 54 h 271"/>
                <a:gd name="T42" fmla="*/ 13 w 262"/>
                <a:gd name="T43" fmla="*/ 70 h 271"/>
                <a:gd name="T44" fmla="*/ 2 w 262"/>
                <a:gd name="T45" fmla="*/ 97 h 271"/>
                <a:gd name="T46" fmla="*/ 0 w 262"/>
                <a:gd name="T47" fmla="*/ 105 h 271"/>
                <a:gd name="T48" fmla="*/ 42 w 262"/>
                <a:gd name="T49" fmla="*/ 132 h 271"/>
                <a:gd name="T50" fmla="*/ 69 w 262"/>
                <a:gd name="T51" fmla="*/ 153 h 271"/>
                <a:gd name="T52" fmla="*/ 128 w 262"/>
                <a:gd name="T53" fmla="*/ 180 h 271"/>
                <a:gd name="T54" fmla="*/ 163 w 262"/>
                <a:gd name="T55" fmla="*/ 214 h 271"/>
                <a:gd name="T56" fmla="*/ 173 w 262"/>
                <a:gd name="T57" fmla="*/ 241 h 271"/>
                <a:gd name="T58" fmla="*/ 184 w 262"/>
                <a:gd name="T59" fmla="*/ 265 h 271"/>
                <a:gd name="T60" fmla="*/ 195 w 262"/>
                <a:gd name="T61" fmla="*/ 271 h 271"/>
                <a:gd name="T62" fmla="*/ 211 w 262"/>
                <a:gd name="T63" fmla="*/ 271 h 271"/>
                <a:gd name="T64" fmla="*/ 224 w 262"/>
                <a:gd name="T65" fmla="*/ 265 h 271"/>
                <a:gd name="T66" fmla="*/ 243 w 262"/>
                <a:gd name="T67" fmla="*/ 260 h 271"/>
                <a:gd name="T68" fmla="*/ 251 w 262"/>
                <a:gd name="T69" fmla="*/ 255 h 271"/>
                <a:gd name="T70" fmla="*/ 254 w 262"/>
                <a:gd name="T71" fmla="*/ 247 h 271"/>
                <a:gd name="T72" fmla="*/ 251 w 262"/>
                <a:gd name="T73" fmla="*/ 23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71">
                  <a:moveTo>
                    <a:pt x="251" y="233"/>
                  </a:moveTo>
                  <a:lnTo>
                    <a:pt x="248" y="225"/>
                  </a:lnTo>
                  <a:lnTo>
                    <a:pt x="248" y="222"/>
                  </a:lnTo>
                  <a:lnTo>
                    <a:pt x="251" y="220"/>
                  </a:lnTo>
                  <a:lnTo>
                    <a:pt x="262" y="220"/>
                  </a:lnTo>
                  <a:lnTo>
                    <a:pt x="248" y="204"/>
                  </a:lnTo>
                  <a:lnTo>
                    <a:pt x="232" y="188"/>
                  </a:lnTo>
                  <a:lnTo>
                    <a:pt x="229" y="182"/>
                  </a:lnTo>
                  <a:lnTo>
                    <a:pt x="232" y="177"/>
                  </a:lnTo>
                  <a:lnTo>
                    <a:pt x="235" y="172"/>
                  </a:lnTo>
                  <a:lnTo>
                    <a:pt x="237" y="166"/>
                  </a:lnTo>
                  <a:lnTo>
                    <a:pt x="232" y="158"/>
                  </a:lnTo>
                  <a:lnTo>
                    <a:pt x="208" y="134"/>
                  </a:lnTo>
                  <a:lnTo>
                    <a:pt x="205" y="123"/>
                  </a:lnTo>
                  <a:lnTo>
                    <a:pt x="203" y="118"/>
                  </a:lnTo>
                  <a:lnTo>
                    <a:pt x="203" y="115"/>
                  </a:lnTo>
                  <a:lnTo>
                    <a:pt x="203" y="107"/>
                  </a:lnTo>
                  <a:lnTo>
                    <a:pt x="200" y="97"/>
                  </a:lnTo>
                  <a:lnTo>
                    <a:pt x="197" y="83"/>
                  </a:lnTo>
                  <a:lnTo>
                    <a:pt x="181" y="24"/>
                  </a:lnTo>
                  <a:lnTo>
                    <a:pt x="179" y="19"/>
                  </a:lnTo>
                  <a:lnTo>
                    <a:pt x="173" y="19"/>
                  </a:lnTo>
                  <a:lnTo>
                    <a:pt x="168" y="16"/>
                  </a:lnTo>
                  <a:lnTo>
                    <a:pt x="163" y="16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9" y="11"/>
                  </a:lnTo>
                  <a:lnTo>
                    <a:pt x="117" y="19"/>
                  </a:lnTo>
                  <a:lnTo>
                    <a:pt x="107" y="27"/>
                  </a:lnTo>
                  <a:lnTo>
                    <a:pt x="91" y="46"/>
                  </a:lnTo>
                  <a:lnTo>
                    <a:pt x="85" y="57"/>
                  </a:lnTo>
                  <a:lnTo>
                    <a:pt x="74" y="83"/>
                  </a:lnTo>
                  <a:lnTo>
                    <a:pt x="72" y="89"/>
                  </a:lnTo>
                  <a:lnTo>
                    <a:pt x="58" y="91"/>
                  </a:lnTo>
                  <a:lnTo>
                    <a:pt x="42" y="97"/>
                  </a:lnTo>
                  <a:lnTo>
                    <a:pt x="32" y="97"/>
                  </a:lnTo>
                  <a:lnTo>
                    <a:pt x="21" y="94"/>
                  </a:lnTo>
                  <a:lnTo>
                    <a:pt x="18" y="83"/>
                  </a:lnTo>
                  <a:lnTo>
                    <a:pt x="21" y="75"/>
                  </a:lnTo>
                  <a:lnTo>
                    <a:pt x="29" y="67"/>
                  </a:lnTo>
                  <a:lnTo>
                    <a:pt x="34" y="54"/>
                  </a:lnTo>
                  <a:lnTo>
                    <a:pt x="24" y="59"/>
                  </a:lnTo>
                  <a:lnTo>
                    <a:pt x="13" y="70"/>
                  </a:lnTo>
                  <a:lnTo>
                    <a:pt x="5" y="83"/>
                  </a:lnTo>
                  <a:lnTo>
                    <a:pt x="2" y="9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2" y="105"/>
                  </a:lnTo>
                  <a:lnTo>
                    <a:pt x="42" y="132"/>
                  </a:lnTo>
                  <a:lnTo>
                    <a:pt x="64" y="148"/>
                  </a:lnTo>
                  <a:lnTo>
                    <a:pt x="69" y="153"/>
                  </a:lnTo>
                  <a:lnTo>
                    <a:pt x="115" y="172"/>
                  </a:lnTo>
                  <a:lnTo>
                    <a:pt x="128" y="180"/>
                  </a:lnTo>
                  <a:lnTo>
                    <a:pt x="157" y="206"/>
                  </a:lnTo>
                  <a:lnTo>
                    <a:pt x="163" y="214"/>
                  </a:lnTo>
                  <a:lnTo>
                    <a:pt x="168" y="222"/>
                  </a:lnTo>
                  <a:lnTo>
                    <a:pt x="173" y="241"/>
                  </a:lnTo>
                  <a:lnTo>
                    <a:pt x="179" y="257"/>
                  </a:lnTo>
                  <a:lnTo>
                    <a:pt x="184" y="265"/>
                  </a:lnTo>
                  <a:lnTo>
                    <a:pt x="189" y="268"/>
                  </a:lnTo>
                  <a:lnTo>
                    <a:pt x="195" y="271"/>
                  </a:lnTo>
                  <a:lnTo>
                    <a:pt x="203" y="271"/>
                  </a:lnTo>
                  <a:lnTo>
                    <a:pt x="211" y="271"/>
                  </a:lnTo>
                  <a:lnTo>
                    <a:pt x="221" y="268"/>
                  </a:lnTo>
                  <a:lnTo>
                    <a:pt x="224" y="265"/>
                  </a:lnTo>
                  <a:lnTo>
                    <a:pt x="232" y="263"/>
                  </a:lnTo>
                  <a:lnTo>
                    <a:pt x="243" y="260"/>
                  </a:lnTo>
                  <a:lnTo>
                    <a:pt x="245" y="257"/>
                  </a:lnTo>
                  <a:lnTo>
                    <a:pt x="251" y="255"/>
                  </a:lnTo>
                  <a:lnTo>
                    <a:pt x="251" y="252"/>
                  </a:lnTo>
                  <a:lnTo>
                    <a:pt x="254" y="247"/>
                  </a:lnTo>
                  <a:lnTo>
                    <a:pt x="251" y="239"/>
                  </a:lnTo>
                  <a:lnTo>
                    <a:pt x="251" y="233"/>
                  </a:lnTo>
                  <a:close/>
                </a:path>
              </a:pathLst>
            </a:custGeom>
            <a:solidFill>
              <a:srgbClr val="E3D1BF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CCE4EEF-DF34-9829-B3DF-C85EF78BE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1376" y="5580063"/>
              <a:ext cx="1065213" cy="912813"/>
            </a:xfrm>
            <a:custGeom>
              <a:avLst/>
              <a:gdLst>
                <a:gd name="T0" fmla="*/ 668 w 671"/>
                <a:gd name="T1" fmla="*/ 134 h 575"/>
                <a:gd name="T2" fmla="*/ 666 w 671"/>
                <a:gd name="T3" fmla="*/ 120 h 575"/>
                <a:gd name="T4" fmla="*/ 660 w 671"/>
                <a:gd name="T5" fmla="*/ 88 h 575"/>
                <a:gd name="T6" fmla="*/ 655 w 671"/>
                <a:gd name="T7" fmla="*/ 64 h 575"/>
                <a:gd name="T8" fmla="*/ 596 w 671"/>
                <a:gd name="T9" fmla="*/ 115 h 575"/>
                <a:gd name="T10" fmla="*/ 623 w 671"/>
                <a:gd name="T11" fmla="*/ 150 h 575"/>
                <a:gd name="T12" fmla="*/ 596 w 671"/>
                <a:gd name="T13" fmla="*/ 163 h 575"/>
                <a:gd name="T14" fmla="*/ 407 w 671"/>
                <a:gd name="T15" fmla="*/ 136 h 575"/>
                <a:gd name="T16" fmla="*/ 428 w 671"/>
                <a:gd name="T17" fmla="*/ 93 h 575"/>
                <a:gd name="T18" fmla="*/ 404 w 671"/>
                <a:gd name="T19" fmla="*/ 96 h 575"/>
                <a:gd name="T20" fmla="*/ 372 w 671"/>
                <a:gd name="T21" fmla="*/ 115 h 575"/>
                <a:gd name="T22" fmla="*/ 372 w 671"/>
                <a:gd name="T23" fmla="*/ 134 h 575"/>
                <a:gd name="T24" fmla="*/ 366 w 671"/>
                <a:gd name="T25" fmla="*/ 152 h 575"/>
                <a:gd name="T26" fmla="*/ 342 w 671"/>
                <a:gd name="T27" fmla="*/ 163 h 575"/>
                <a:gd name="T28" fmla="*/ 310 w 671"/>
                <a:gd name="T29" fmla="*/ 163 h 575"/>
                <a:gd name="T30" fmla="*/ 289 w 671"/>
                <a:gd name="T31" fmla="*/ 117 h 575"/>
                <a:gd name="T32" fmla="*/ 236 w 671"/>
                <a:gd name="T33" fmla="*/ 67 h 575"/>
                <a:gd name="T34" fmla="*/ 123 w 671"/>
                <a:gd name="T35" fmla="*/ 0 h 575"/>
                <a:gd name="T36" fmla="*/ 113 w 671"/>
                <a:gd name="T37" fmla="*/ 13 h 575"/>
                <a:gd name="T38" fmla="*/ 107 w 671"/>
                <a:gd name="T39" fmla="*/ 37 h 575"/>
                <a:gd name="T40" fmla="*/ 126 w 671"/>
                <a:gd name="T41" fmla="*/ 45 h 575"/>
                <a:gd name="T42" fmla="*/ 185 w 671"/>
                <a:gd name="T43" fmla="*/ 64 h 575"/>
                <a:gd name="T44" fmla="*/ 182 w 671"/>
                <a:gd name="T45" fmla="*/ 104 h 575"/>
                <a:gd name="T46" fmla="*/ 97 w 671"/>
                <a:gd name="T47" fmla="*/ 99 h 575"/>
                <a:gd name="T48" fmla="*/ 65 w 671"/>
                <a:gd name="T49" fmla="*/ 83 h 575"/>
                <a:gd name="T50" fmla="*/ 27 w 671"/>
                <a:gd name="T51" fmla="*/ 109 h 575"/>
                <a:gd name="T52" fmla="*/ 16 w 671"/>
                <a:gd name="T53" fmla="*/ 131 h 575"/>
                <a:gd name="T54" fmla="*/ 3 w 671"/>
                <a:gd name="T55" fmla="*/ 144 h 575"/>
                <a:gd name="T56" fmla="*/ 81 w 671"/>
                <a:gd name="T57" fmla="*/ 144 h 575"/>
                <a:gd name="T58" fmla="*/ 115 w 671"/>
                <a:gd name="T59" fmla="*/ 174 h 575"/>
                <a:gd name="T60" fmla="*/ 174 w 671"/>
                <a:gd name="T61" fmla="*/ 219 h 575"/>
                <a:gd name="T62" fmla="*/ 212 w 671"/>
                <a:gd name="T63" fmla="*/ 326 h 575"/>
                <a:gd name="T64" fmla="*/ 195 w 671"/>
                <a:gd name="T65" fmla="*/ 345 h 575"/>
                <a:gd name="T66" fmla="*/ 187 w 671"/>
                <a:gd name="T67" fmla="*/ 358 h 575"/>
                <a:gd name="T68" fmla="*/ 212 w 671"/>
                <a:gd name="T69" fmla="*/ 417 h 575"/>
                <a:gd name="T70" fmla="*/ 217 w 671"/>
                <a:gd name="T71" fmla="*/ 468 h 575"/>
                <a:gd name="T72" fmla="*/ 225 w 671"/>
                <a:gd name="T73" fmla="*/ 540 h 575"/>
                <a:gd name="T74" fmla="*/ 270 w 671"/>
                <a:gd name="T75" fmla="*/ 575 h 575"/>
                <a:gd name="T76" fmla="*/ 297 w 671"/>
                <a:gd name="T77" fmla="*/ 567 h 575"/>
                <a:gd name="T78" fmla="*/ 294 w 671"/>
                <a:gd name="T79" fmla="*/ 460 h 575"/>
                <a:gd name="T80" fmla="*/ 340 w 671"/>
                <a:gd name="T81" fmla="*/ 396 h 575"/>
                <a:gd name="T82" fmla="*/ 412 w 671"/>
                <a:gd name="T83" fmla="*/ 380 h 575"/>
                <a:gd name="T84" fmla="*/ 396 w 671"/>
                <a:gd name="T85" fmla="*/ 329 h 575"/>
                <a:gd name="T86" fmla="*/ 409 w 671"/>
                <a:gd name="T87" fmla="*/ 267 h 575"/>
                <a:gd name="T88" fmla="*/ 409 w 671"/>
                <a:gd name="T89" fmla="*/ 249 h 575"/>
                <a:gd name="T90" fmla="*/ 399 w 671"/>
                <a:gd name="T91" fmla="*/ 227 h 575"/>
                <a:gd name="T92" fmla="*/ 420 w 671"/>
                <a:gd name="T93" fmla="*/ 187 h 575"/>
                <a:gd name="T94" fmla="*/ 407 w 671"/>
                <a:gd name="T95" fmla="*/ 142 h 575"/>
                <a:gd name="T96" fmla="*/ 658 w 671"/>
                <a:gd name="T97" fmla="*/ 313 h 575"/>
                <a:gd name="T98" fmla="*/ 607 w 671"/>
                <a:gd name="T99" fmla="*/ 305 h 575"/>
                <a:gd name="T100" fmla="*/ 612 w 671"/>
                <a:gd name="T101" fmla="*/ 318 h 575"/>
                <a:gd name="T102" fmla="*/ 620 w 671"/>
                <a:gd name="T103" fmla="*/ 342 h 575"/>
                <a:gd name="T104" fmla="*/ 618 w 671"/>
                <a:gd name="T105" fmla="*/ 366 h 575"/>
                <a:gd name="T106" fmla="*/ 615 w 671"/>
                <a:gd name="T107" fmla="*/ 404 h 575"/>
                <a:gd name="T108" fmla="*/ 628 w 671"/>
                <a:gd name="T109" fmla="*/ 385 h 575"/>
                <a:gd name="T110" fmla="*/ 658 w 671"/>
                <a:gd name="T111" fmla="*/ 318 h 575"/>
                <a:gd name="T112" fmla="*/ 540 w 671"/>
                <a:gd name="T113" fmla="*/ 323 h 575"/>
                <a:gd name="T114" fmla="*/ 524 w 671"/>
                <a:gd name="T115" fmla="*/ 334 h 575"/>
                <a:gd name="T116" fmla="*/ 548 w 671"/>
                <a:gd name="T117" fmla="*/ 388 h 575"/>
                <a:gd name="T118" fmla="*/ 546 w 671"/>
                <a:gd name="T119" fmla="*/ 420 h 575"/>
                <a:gd name="T120" fmla="*/ 591 w 671"/>
                <a:gd name="T121" fmla="*/ 41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1" h="575">
                  <a:moveTo>
                    <a:pt x="623" y="150"/>
                  </a:moveTo>
                  <a:lnTo>
                    <a:pt x="650" y="155"/>
                  </a:lnTo>
                  <a:lnTo>
                    <a:pt x="652" y="147"/>
                  </a:lnTo>
                  <a:lnTo>
                    <a:pt x="668" y="134"/>
                  </a:lnTo>
                  <a:lnTo>
                    <a:pt x="671" y="134"/>
                  </a:lnTo>
                  <a:lnTo>
                    <a:pt x="668" y="131"/>
                  </a:lnTo>
                  <a:lnTo>
                    <a:pt x="668" y="126"/>
                  </a:lnTo>
                  <a:lnTo>
                    <a:pt x="666" y="120"/>
                  </a:lnTo>
                  <a:lnTo>
                    <a:pt x="660" y="115"/>
                  </a:lnTo>
                  <a:lnTo>
                    <a:pt x="655" y="101"/>
                  </a:lnTo>
                  <a:lnTo>
                    <a:pt x="655" y="96"/>
                  </a:lnTo>
                  <a:lnTo>
                    <a:pt x="660" y="88"/>
                  </a:lnTo>
                  <a:lnTo>
                    <a:pt x="660" y="83"/>
                  </a:lnTo>
                  <a:lnTo>
                    <a:pt x="658" y="64"/>
                  </a:lnTo>
                  <a:lnTo>
                    <a:pt x="658" y="64"/>
                  </a:lnTo>
                  <a:lnTo>
                    <a:pt x="655" y="64"/>
                  </a:lnTo>
                  <a:lnTo>
                    <a:pt x="631" y="88"/>
                  </a:lnTo>
                  <a:lnTo>
                    <a:pt x="607" y="101"/>
                  </a:lnTo>
                  <a:lnTo>
                    <a:pt x="599" y="107"/>
                  </a:lnTo>
                  <a:lnTo>
                    <a:pt x="596" y="115"/>
                  </a:lnTo>
                  <a:lnTo>
                    <a:pt x="594" y="123"/>
                  </a:lnTo>
                  <a:lnTo>
                    <a:pt x="594" y="128"/>
                  </a:lnTo>
                  <a:lnTo>
                    <a:pt x="612" y="131"/>
                  </a:lnTo>
                  <a:lnTo>
                    <a:pt x="623" y="150"/>
                  </a:lnTo>
                  <a:close/>
                  <a:moveTo>
                    <a:pt x="607" y="182"/>
                  </a:moveTo>
                  <a:lnTo>
                    <a:pt x="610" y="168"/>
                  </a:lnTo>
                  <a:lnTo>
                    <a:pt x="602" y="163"/>
                  </a:lnTo>
                  <a:lnTo>
                    <a:pt x="596" y="163"/>
                  </a:lnTo>
                  <a:lnTo>
                    <a:pt x="591" y="166"/>
                  </a:lnTo>
                  <a:lnTo>
                    <a:pt x="594" y="184"/>
                  </a:lnTo>
                  <a:lnTo>
                    <a:pt x="607" y="182"/>
                  </a:lnTo>
                  <a:close/>
                  <a:moveTo>
                    <a:pt x="407" y="136"/>
                  </a:moveTo>
                  <a:lnTo>
                    <a:pt x="409" y="134"/>
                  </a:lnTo>
                  <a:lnTo>
                    <a:pt x="412" y="131"/>
                  </a:lnTo>
                  <a:lnTo>
                    <a:pt x="417" y="128"/>
                  </a:lnTo>
                  <a:lnTo>
                    <a:pt x="428" y="93"/>
                  </a:lnTo>
                  <a:lnTo>
                    <a:pt x="415" y="85"/>
                  </a:lnTo>
                  <a:lnTo>
                    <a:pt x="412" y="88"/>
                  </a:lnTo>
                  <a:lnTo>
                    <a:pt x="407" y="91"/>
                  </a:lnTo>
                  <a:lnTo>
                    <a:pt x="404" y="96"/>
                  </a:lnTo>
                  <a:lnTo>
                    <a:pt x="401" y="112"/>
                  </a:lnTo>
                  <a:lnTo>
                    <a:pt x="393" y="131"/>
                  </a:lnTo>
                  <a:lnTo>
                    <a:pt x="383" y="115"/>
                  </a:lnTo>
                  <a:lnTo>
                    <a:pt x="372" y="115"/>
                  </a:lnTo>
                  <a:lnTo>
                    <a:pt x="369" y="117"/>
                  </a:lnTo>
                  <a:lnTo>
                    <a:pt x="369" y="120"/>
                  </a:lnTo>
                  <a:lnTo>
                    <a:pt x="372" y="128"/>
                  </a:lnTo>
                  <a:lnTo>
                    <a:pt x="372" y="134"/>
                  </a:lnTo>
                  <a:lnTo>
                    <a:pt x="375" y="142"/>
                  </a:lnTo>
                  <a:lnTo>
                    <a:pt x="372" y="147"/>
                  </a:lnTo>
                  <a:lnTo>
                    <a:pt x="372" y="150"/>
                  </a:lnTo>
                  <a:lnTo>
                    <a:pt x="366" y="152"/>
                  </a:lnTo>
                  <a:lnTo>
                    <a:pt x="364" y="155"/>
                  </a:lnTo>
                  <a:lnTo>
                    <a:pt x="353" y="158"/>
                  </a:lnTo>
                  <a:lnTo>
                    <a:pt x="345" y="160"/>
                  </a:lnTo>
                  <a:lnTo>
                    <a:pt x="342" y="163"/>
                  </a:lnTo>
                  <a:lnTo>
                    <a:pt x="332" y="166"/>
                  </a:lnTo>
                  <a:lnTo>
                    <a:pt x="324" y="166"/>
                  </a:lnTo>
                  <a:lnTo>
                    <a:pt x="316" y="166"/>
                  </a:lnTo>
                  <a:lnTo>
                    <a:pt x="310" y="163"/>
                  </a:lnTo>
                  <a:lnTo>
                    <a:pt x="305" y="160"/>
                  </a:lnTo>
                  <a:lnTo>
                    <a:pt x="300" y="152"/>
                  </a:lnTo>
                  <a:lnTo>
                    <a:pt x="294" y="136"/>
                  </a:lnTo>
                  <a:lnTo>
                    <a:pt x="289" y="117"/>
                  </a:lnTo>
                  <a:lnTo>
                    <a:pt x="284" y="109"/>
                  </a:lnTo>
                  <a:lnTo>
                    <a:pt x="278" y="101"/>
                  </a:lnTo>
                  <a:lnTo>
                    <a:pt x="249" y="75"/>
                  </a:lnTo>
                  <a:lnTo>
                    <a:pt x="236" y="67"/>
                  </a:lnTo>
                  <a:lnTo>
                    <a:pt x="190" y="48"/>
                  </a:lnTo>
                  <a:lnTo>
                    <a:pt x="185" y="43"/>
                  </a:lnTo>
                  <a:lnTo>
                    <a:pt x="163" y="27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2"/>
                  </a:lnTo>
                  <a:lnTo>
                    <a:pt x="113" y="13"/>
                  </a:lnTo>
                  <a:lnTo>
                    <a:pt x="107" y="24"/>
                  </a:lnTo>
                  <a:lnTo>
                    <a:pt x="115" y="27"/>
                  </a:lnTo>
                  <a:lnTo>
                    <a:pt x="110" y="32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15" y="43"/>
                  </a:lnTo>
                  <a:lnTo>
                    <a:pt x="126" y="45"/>
                  </a:lnTo>
                  <a:lnTo>
                    <a:pt x="131" y="48"/>
                  </a:lnTo>
                  <a:lnTo>
                    <a:pt x="142" y="53"/>
                  </a:lnTo>
                  <a:lnTo>
                    <a:pt x="147" y="56"/>
                  </a:lnTo>
                  <a:lnTo>
                    <a:pt x="185" y="64"/>
                  </a:lnTo>
                  <a:lnTo>
                    <a:pt x="193" y="67"/>
                  </a:lnTo>
                  <a:lnTo>
                    <a:pt x="195" y="69"/>
                  </a:lnTo>
                  <a:lnTo>
                    <a:pt x="187" y="93"/>
                  </a:lnTo>
                  <a:lnTo>
                    <a:pt x="182" y="104"/>
                  </a:lnTo>
                  <a:lnTo>
                    <a:pt x="177" y="107"/>
                  </a:lnTo>
                  <a:lnTo>
                    <a:pt x="174" y="107"/>
                  </a:lnTo>
                  <a:lnTo>
                    <a:pt x="121" y="104"/>
                  </a:lnTo>
                  <a:lnTo>
                    <a:pt x="97" y="99"/>
                  </a:lnTo>
                  <a:lnTo>
                    <a:pt x="78" y="9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54" y="99"/>
                  </a:lnTo>
                  <a:lnTo>
                    <a:pt x="41" y="109"/>
                  </a:lnTo>
                  <a:lnTo>
                    <a:pt x="35" y="104"/>
                  </a:lnTo>
                  <a:lnTo>
                    <a:pt x="27" y="109"/>
                  </a:lnTo>
                  <a:lnTo>
                    <a:pt x="22" y="115"/>
                  </a:lnTo>
                  <a:lnTo>
                    <a:pt x="22" y="123"/>
                  </a:lnTo>
                  <a:lnTo>
                    <a:pt x="24" y="134"/>
                  </a:lnTo>
                  <a:lnTo>
                    <a:pt x="16" y="131"/>
                  </a:lnTo>
                  <a:lnTo>
                    <a:pt x="11" y="13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3" y="144"/>
                  </a:lnTo>
                  <a:lnTo>
                    <a:pt x="35" y="155"/>
                  </a:lnTo>
                  <a:lnTo>
                    <a:pt x="54" y="152"/>
                  </a:lnTo>
                  <a:lnTo>
                    <a:pt x="73" y="147"/>
                  </a:lnTo>
                  <a:lnTo>
                    <a:pt x="81" y="144"/>
                  </a:lnTo>
                  <a:lnTo>
                    <a:pt x="83" y="147"/>
                  </a:lnTo>
                  <a:lnTo>
                    <a:pt x="89" y="158"/>
                  </a:lnTo>
                  <a:lnTo>
                    <a:pt x="94" y="163"/>
                  </a:lnTo>
                  <a:lnTo>
                    <a:pt x="115" y="174"/>
                  </a:lnTo>
                  <a:lnTo>
                    <a:pt x="121" y="179"/>
                  </a:lnTo>
                  <a:lnTo>
                    <a:pt x="126" y="182"/>
                  </a:lnTo>
                  <a:lnTo>
                    <a:pt x="131" y="190"/>
                  </a:lnTo>
                  <a:lnTo>
                    <a:pt x="174" y="219"/>
                  </a:lnTo>
                  <a:lnTo>
                    <a:pt x="185" y="230"/>
                  </a:lnTo>
                  <a:lnTo>
                    <a:pt x="193" y="243"/>
                  </a:lnTo>
                  <a:lnTo>
                    <a:pt x="212" y="321"/>
                  </a:lnTo>
                  <a:lnTo>
                    <a:pt x="212" y="326"/>
                  </a:lnTo>
                  <a:lnTo>
                    <a:pt x="212" y="329"/>
                  </a:lnTo>
                  <a:lnTo>
                    <a:pt x="209" y="334"/>
                  </a:lnTo>
                  <a:lnTo>
                    <a:pt x="204" y="337"/>
                  </a:lnTo>
                  <a:lnTo>
                    <a:pt x="195" y="345"/>
                  </a:lnTo>
                  <a:lnTo>
                    <a:pt x="193" y="348"/>
                  </a:lnTo>
                  <a:lnTo>
                    <a:pt x="190" y="350"/>
                  </a:lnTo>
                  <a:lnTo>
                    <a:pt x="187" y="358"/>
                  </a:lnTo>
                  <a:lnTo>
                    <a:pt x="187" y="358"/>
                  </a:lnTo>
                  <a:lnTo>
                    <a:pt x="187" y="361"/>
                  </a:lnTo>
                  <a:lnTo>
                    <a:pt x="193" y="374"/>
                  </a:lnTo>
                  <a:lnTo>
                    <a:pt x="204" y="398"/>
                  </a:lnTo>
                  <a:lnTo>
                    <a:pt x="212" y="417"/>
                  </a:lnTo>
                  <a:lnTo>
                    <a:pt x="212" y="428"/>
                  </a:lnTo>
                  <a:lnTo>
                    <a:pt x="214" y="433"/>
                  </a:lnTo>
                  <a:lnTo>
                    <a:pt x="214" y="449"/>
                  </a:lnTo>
                  <a:lnTo>
                    <a:pt x="217" y="468"/>
                  </a:lnTo>
                  <a:lnTo>
                    <a:pt x="222" y="497"/>
                  </a:lnTo>
                  <a:lnTo>
                    <a:pt x="225" y="519"/>
                  </a:lnTo>
                  <a:lnTo>
                    <a:pt x="228" y="532"/>
                  </a:lnTo>
                  <a:lnTo>
                    <a:pt x="225" y="540"/>
                  </a:lnTo>
                  <a:lnTo>
                    <a:pt x="225" y="548"/>
                  </a:lnTo>
                  <a:lnTo>
                    <a:pt x="222" y="554"/>
                  </a:lnTo>
                  <a:lnTo>
                    <a:pt x="220" y="562"/>
                  </a:lnTo>
                  <a:lnTo>
                    <a:pt x="270" y="575"/>
                  </a:lnTo>
                  <a:lnTo>
                    <a:pt x="294" y="575"/>
                  </a:lnTo>
                  <a:lnTo>
                    <a:pt x="302" y="572"/>
                  </a:lnTo>
                  <a:lnTo>
                    <a:pt x="302" y="572"/>
                  </a:lnTo>
                  <a:lnTo>
                    <a:pt x="297" y="567"/>
                  </a:lnTo>
                  <a:lnTo>
                    <a:pt x="297" y="554"/>
                  </a:lnTo>
                  <a:lnTo>
                    <a:pt x="300" y="527"/>
                  </a:lnTo>
                  <a:lnTo>
                    <a:pt x="300" y="513"/>
                  </a:lnTo>
                  <a:lnTo>
                    <a:pt x="294" y="460"/>
                  </a:lnTo>
                  <a:lnTo>
                    <a:pt x="300" y="439"/>
                  </a:lnTo>
                  <a:lnTo>
                    <a:pt x="321" y="414"/>
                  </a:lnTo>
                  <a:lnTo>
                    <a:pt x="337" y="398"/>
                  </a:lnTo>
                  <a:lnTo>
                    <a:pt x="340" y="396"/>
                  </a:lnTo>
                  <a:lnTo>
                    <a:pt x="364" y="382"/>
                  </a:lnTo>
                  <a:lnTo>
                    <a:pt x="388" y="374"/>
                  </a:lnTo>
                  <a:lnTo>
                    <a:pt x="412" y="380"/>
                  </a:lnTo>
                  <a:lnTo>
                    <a:pt x="412" y="380"/>
                  </a:lnTo>
                  <a:lnTo>
                    <a:pt x="412" y="372"/>
                  </a:lnTo>
                  <a:lnTo>
                    <a:pt x="409" y="356"/>
                  </a:lnTo>
                  <a:lnTo>
                    <a:pt x="399" y="337"/>
                  </a:lnTo>
                  <a:lnTo>
                    <a:pt x="396" y="329"/>
                  </a:lnTo>
                  <a:lnTo>
                    <a:pt x="396" y="318"/>
                  </a:lnTo>
                  <a:lnTo>
                    <a:pt x="396" y="310"/>
                  </a:lnTo>
                  <a:lnTo>
                    <a:pt x="396" y="299"/>
                  </a:lnTo>
                  <a:lnTo>
                    <a:pt x="409" y="267"/>
                  </a:lnTo>
                  <a:lnTo>
                    <a:pt x="415" y="259"/>
                  </a:lnTo>
                  <a:lnTo>
                    <a:pt x="415" y="257"/>
                  </a:lnTo>
                  <a:lnTo>
                    <a:pt x="412" y="254"/>
                  </a:lnTo>
                  <a:lnTo>
                    <a:pt x="409" y="249"/>
                  </a:lnTo>
                  <a:lnTo>
                    <a:pt x="401" y="238"/>
                  </a:lnTo>
                  <a:lnTo>
                    <a:pt x="399" y="235"/>
                  </a:lnTo>
                  <a:lnTo>
                    <a:pt x="399" y="233"/>
                  </a:lnTo>
                  <a:lnTo>
                    <a:pt x="399" y="227"/>
                  </a:lnTo>
                  <a:lnTo>
                    <a:pt x="404" y="219"/>
                  </a:lnTo>
                  <a:lnTo>
                    <a:pt x="412" y="211"/>
                  </a:lnTo>
                  <a:lnTo>
                    <a:pt x="420" y="200"/>
                  </a:lnTo>
                  <a:lnTo>
                    <a:pt x="420" y="187"/>
                  </a:lnTo>
                  <a:lnTo>
                    <a:pt x="420" y="182"/>
                  </a:lnTo>
                  <a:lnTo>
                    <a:pt x="415" y="163"/>
                  </a:lnTo>
                  <a:lnTo>
                    <a:pt x="407" y="144"/>
                  </a:lnTo>
                  <a:lnTo>
                    <a:pt x="407" y="142"/>
                  </a:lnTo>
                  <a:lnTo>
                    <a:pt x="407" y="136"/>
                  </a:lnTo>
                  <a:close/>
                  <a:moveTo>
                    <a:pt x="658" y="318"/>
                  </a:moveTo>
                  <a:lnTo>
                    <a:pt x="658" y="313"/>
                  </a:lnTo>
                  <a:lnTo>
                    <a:pt x="658" y="313"/>
                  </a:lnTo>
                  <a:lnTo>
                    <a:pt x="652" y="310"/>
                  </a:lnTo>
                  <a:lnTo>
                    <a:pt x="620" y="302"/>
                  </a:lnTo>
                  <a:lnTo>
                    <a:pt x="615" y="302"/>
                  </a:lnTo>
                  <a:lnTo>
                    <a:pt x="607" y="305"/>
                  </a:lnTo>
                  <a:lnTo>
                    <a:pt x="607" y="307"/>
                  </a:lnTo>
                  <a:lnTo>
                    <a:pt x="610" y="310"/>
                  </a:lnTo>
                  <a:lnTo>
                    <a:pt x="612" y="313"/>
                  </a:lnTo>
                  <a:lnTo>
                    <a:pt x="612" y="318"/>
                  </a:lnTo>
                  <a:lnTo>
                    <a:pt x="615" y="323"/>
                  </a:lnTo>
                  <a:lnTo>
                    <a:pt x="615" y="334"/>
                  </a:lnTo>
                  <a:lnTo>
                    <a:pt x="618" y="340"/>
                  </a:lnTo>
                  <a:lnTo>
                    <a:pt x="620" y="342"/>
                  </a:lnTo>
                  <a:lnTo>
                    <a:pt x="620" y="345"/>
                  </a:lnTo>
                  <a:lnTo>
                    <a:pt x="620" y="350"/>
                  </a:lnTo>
                  <a:lnTo>
                    <a:pt x="620" y="356"/>
                  </a:lnTo>
                  <a:lnTo>
                    <a:pt x="618" y="366"/>
                  </a:lnTo>
                  <a:lnTo>
                    <a:pt x="615" y="372"/>
                  </a:lnTo>
                  <a:lnTo>
                    <a:pt x="612" y="374"/>
                  </a:lnTo>
                  <a:lnTo>
                    <a:pt x="607" y="393"/>
                  </a:lnTo>
                  <a:lnTo>
                    <a:pt x="615" y="404"/>
                  </a:lnTo>
                  <a:lnTo>
                    <a:pt x="623" y="409"/>
                  </a:lnTo>
                  <a:lnTo>
                    <a:pt x="628" y="409"/>
                  </a:lnTo>
                  <a:lnTo>
                    <a:pt x="628" y="409"/>
                  </a:lnTo>
                  <a:lnTo>
                    <a:pt x="628" y="385"/>
                  </a:lnTo>
                  <a:lnTo>
                    <a:pt x="634" y="382"/>
                  </a:lnTo>
                  <a:lnTo>
                    <a:pt x="636" y="377"/>
                  </a:lnTo>
                  <a:lnTo>
                    <a:pt x="671" y="374"/>
                  </a:lnTo>
                  <a:lnTo>
                    <a:pt x="658" y="318"/>
                  </a:lnTo>
                  <a:close/>
                  <a:moveTo>
                    <a:pt x="599" y="401"/>
                  </a:moveTo>
                  <a:lnTo>
                    <a:pt x="588" y="374"/>
                  </a:lnTo>
                  <a:lnTo>
                    <a:pt x="543" y="326"/>
                  </a:lnTo>
                  <a:lnTo>
                    <a:pt x="540" y="323"/>
                  </a:lnTo>
                  <a:lnTo>
                    <a:pt x="532" y="321"/>
                  </a:lnTo>
                  <a:lnTo>
                    <a:pt x="524" y="326"/>
                  </a:lnTo>
                  <a:lnTo>
                    <a:pt x="524" y="329"/>
                  </a:lnTo>
                  <a:lnTo>
                    <a:pt x="524" y="334"/>
                  </a:lnTo>
                  <a:lnTo>
                    <a:pt x="537" y="356"/>
                  </a:lnTo>
                  <a:lnTo>
                    <a:pt x="546" y="374"/>
                  </a:lnTo>
                  <a:lnTo>
                    <a:pt x="548" y="382"/>
                  </a:lnTo>
                  <a:lnTo>
                    <a:pt x="548" y="388"/>
                  </a:lnTo>
                  <a:lnTo>
                    <a:pt x="546" y="393"/>
                  </a:lnTo>
                  <a:lnTo>
                    <a:pt x="543" y="398"/>
                  </a:lnTo>
                  <a:lnTo>
                    <a:pt x="543" y="414"/>
                  </a:lnTo>
                  <a:lnTo>
                    <a:pt x="546" y="420"/>
                  </a:lnTo>
                  <a:lnTo>
                    <a:pt x="551" y="425"/>
                  </a:lnTo>
                  <a:lnTo>
                    <a:pt x="556" y="428"/>
                  </a:lnTo>
                  <a:lnTo>
                    <a:pt x="588" y="433"/>
                  </a:lnTo>
                  <a:lnTo>
                    <a:pt x="591" y="417"/>
                  </a:lnTo>
                  <a:lnTo>
                    <a:pt x="602" y="420"/>
                  </a:lnTo>
                  <a:lnTo>
                    <a:pt x="599" y="409"/>
                  </a:lnTo>
                  <a:lnTo>
                    <a:pt x="599" y="401"/>
                  </a:lnTo>
                  <a:close/>
                </a:path>
              </a:pathLst>
            </a:custGeom>
            <a:solidFill>
              <a:srgbClr val="575756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9021B4BD-2E91-A553-683F-AA36AB7F5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66826" y="4954588"/>
              <a:ext cx="530225" cy="1393825"/>
            </a:xfrm>
            <a:custGeom>
              <a:avLst/>
              <a:gdLst>
                <a:gd name="T0" fmla="*/ 283 w 334"/>
                <a:gd name="T1" fmla="*/ 819 h 878"/>
                <a:gd name="T2" fmla="*/ 280 w 334"/>
                <a:gd name="T3" fmla="*/ 782 h 878"/>
                <a:gd name="T4" fmla="*/ 256 w 334"/>
                <a:gd name="T5" fmla="*/ 723 h 878"/>
                <a:gd name="T6" fmla="*/ 256 w 334"/>
                <a:gd name="T7" fmla="*/ 696 h 878"/>
                <a:gd name="T8" fmla="*/ 264 w 334"/>
                <a:gd name="T9" fmla="*/ 621 h 878"/>
                <a:gd name="T10" fmla="*/ 291 w 334"/>
                <a:gd name="T11" fmla="*/ 594 h 878"/>
                <a:gd name="T12" fmla="*/ 310 w 334"/>
                <a:gd name="T13" fmla="*/ 554 h 878"/>
                <a:gd name="T14" fmla="*/ 283 w 334"/>
                <a:gd name="T15" fmla="*/ 533 h 878"/>
                <a:gd name="T16" fmla="*/ 283 w 334"/>
                <a:gd name="T17" fmla="*/ 525 h 878"/>
                <a:gd name="T18" fmla="*/ 243 w 334"/>
                <a:gd name="T19" fmla="*/ 533 h 878"/>
                <a:gd name="T20" fmla="*/ 253 w 334"/>
                <a:gd name="T21" fmla="*/ 538 h 878"/>
                <a:gd name="T22" fmla="*/ 264 w 334"/>
                <a:gd name="T23" fmla="*/ 546 h 878"/>
                <a:gd name="T24" fmla="*/ 272 w 334"/>
                <a:gd name="T25" fmla="*/ 546 h 878"/>
                <a:gd name="T26" fmla="*/ 251 w 334"/>
                <a:gd name="T27" fmla="*/ 573 h 878"/>
                <a:gd name="T28" fmla="*/ 245 w 334"/>
                <a:gd name="T29" fmla="*/ 589 h 878"/>
                <a:gd name="T30" fmla="*/ 229 w 334"/>
                <a:gd name="T31" fmla="*/ 600 h 878"/>
                <a:gd name="T32" fmla="*/ 184 w 334"/>
                <a:gd name="T33" fmla="*/ 600 h 878"/>
                <a:gd name="T34" fmla="*/ 131 w 334"/>
                <a:gd name="T35" fmla="*/ 621 h 878"/>
                <a:gd name="T36" fmla="*/ 144 w 334"/>
                <a:gd name="T37" fmla="*/ 648 h 878"/>
                <a:gd name="T38" fmla="*/ 128 w 334"/>
                <a:gd name="T39" fmla="*/ 704 h 878"/>
                <a:gd name="T40" fmla="*/ 144 w 334"/>
                <a:gd name="T41" fmla="*/ 766 h 878"/>
                <a:gd name="T42" fmla="*/ 171 w 334"/>
                <a:gd name="T43" fmla="*/ 803 h 878"/>
                <a:gd name="T44" fmla="*/ 267 w 334"/>
                <a:gd name="T45" fmla="*/ 875 h 878"/>
                <a:gd name="T46" fmla="*/ 334 w 334"/>
                <a:gd name="T47" fmla="*/ 843 h 878"/>
                <a:gd name="T48" fmla="*/ 160 w 334"/>
                <a:gd name="T49" fmla="*/ 487 h 878"/>
                <a:gd name="T50" fmla="*/ 179 w 334"/>
                <a:gd name="T51" fmla="*/ 503 h 878"/>
                <a:gd name="T52" fmla="*/ 229 w 334"/>
                <a:gd name="T53" fmla="*/ 506 h 878"/>
                <a:gd name="T54" fmla="*/ 245 w 334"/>
                <a:gd name="T55" fmla="*/ 493 h 878"/>
                <a:gd name="T56" fmla="*/ 229 w 334"/>
                <a:gd name="T57" fmla="*/ 474 h 878"/>
                <a:gd name="T58" fmla="*/ 221 w 334"/>
                <a:gd name="T59" fmla="*/ 466 h 878"/>
                <a:gd name="T60" fmla="*/ 219 w 334"/>
                <a:gd name="T61" fmla="*/ 458 h 878"/>
                <a:gd name="T62" fmla="*/ 237 w 334"/>
                <a:gd name="T63" fmla="*/ 418 h 878"/>
                <a:gd name="T64" fmla="*/ 227 w 334"/>
                <a:gd name="T65" fmla="*/ 402 h 878"/>
                <a:gd name="T66" fmla="*/ 216 w 334"/>
                <a:gd name="T67" fmla="*/ 402 h 878"/>
                <a:gd name="T68" fmla="*/ 200 w 334"/>
                <a:gd name="T69" fmla="*/ 412 h 878"/>
                <a:gd name="T70" fmla="*/ 160 w 334"/>
                <a:gd name="T71" fmla="*/ 410 h 878"/>
                <a:gd name="T72" fmla="*/ 147 w 334"/>
                <a:gd name="T73" fmla="*/ 391 h 878"/>
                <a:gd name="T74" fmla="*/ 141 w 334"/>
                <a:gd name="T75" fmla="*/ 340 h 878"/>
                <a:gd name="T76" fmla="*/ 168 w 334"/>
                <a:gd name="T77" fmla="*/ 335 h 878"/>
                <a:gd name="T78" fmla="*/ 203 w 334"/>
                <a:gd name="T79" fmla="*/ 303 h 878"/>
                <a:gd name="T80" fmla="*/ 256 w 334"/>
                <a:gd name="T81" fmla="*/ 292 h 878"/>
                <a:gd name="T82" fmla="*/ 256 w 334"/>
                <a:gd name="T83" fmla="*/ 233 h 878"/>
                <a:gd name="T84" fmla="*/ 248 w 334"/>
                <a:gd name="T85" fmla="*/ 177 h 878"/>
                <a:gd name="T86" fmla="*/ 275 w 334"/>
                <a:gd name="T87" fmla="*/ 54 h 878"/>
                <a:gd name="T88" fmla="*/ 224 w 334"/>
                <a:gd name="T89" fmla="*/ 8 h 878"/>
                <a:gd name="T90" fmla="*/ 165 w 334"/>
                <a:gd name="T91" fmla="*/ 118 h 878"/>
                <a:gd name="T92" fmla="*/ 187 w 334"/>
                <a:gd name="T93" fmla="*/ 99 h 878"/>
                <a:gd name="T94" fmla="*/ 141 w 334"/>
                <a:gd name="T95" fmla="*/ 164 h 878"/>
                <a:gd name="T96" fmla="*/ 128 w 334"/>
                <a:gd name="T97" fmla="*/ 214 h 878"/>
                <a:gd name="T98" fmla="*/ 133 w 334"/>
                <a:gd name="T99" fmla="*/ 177 h 878"/>
                <a:gd name="T100" fmla="*/ 40 w 334"/>
                <a:gd name="T101" fmla="*/ 260 h 878"/>
                <a:gd name="T102" fmla="*/ 8 w 334"/>
                <a:gd name="T103" fmla="*/ 276 h 878"/>
                <a:gd name="T104" fmla="*/ 21 w 334"/>
                <a:gd name="T105" fmla="*/ 305 h 878"/>
                <a:gd name="T106" fmla="*/ 53 w 334"/>
                <a:gd name="T107" fmla="*/ 386 h 878"/>
                <a:gd name="T108" fmla="*/ 61 w 334"/>
                <a:gd name="T109" fmla="*/ 423 h 878"/>
                <a:gd name="T110" fmla="*/ 82 w 334"/>
                <a:gd name="T111" fmla="*/ 471 h 878"/>
                <a:gd name="T112" fmla="*/ 133 w 334"/>
                <a:gd name="T113" fmla="*/ 506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4" h="878">
                  <a:moveTo>
                    <a:pt x="334" y="843"/>
                  </a:moveTo>
                  <a:lnTo>
                    <a:pt x="331" y="835"/>
                  </a:lnTo>
                  <a:lnTo>
                    <a:pt x="320" y="827"/>
                  </a:lnTo>
                  <a:lnTo>
                    <a:pt x="288" y="822"/>
                  </a:lnTo>
                  <a:lnTo>
                    <a:pt x="283" y="819"/>
                  </a:lnTo>
                  <a:lnTo>
                    <a:pt x="278" y="814"/>
                  </a:lnTo>
                  <a:lnTo>
                    <a:pt x="275" y="808"/>
                  </a:lnTo>
                  <a:lnTo>
                    <a:pt x="275" y="792"/>
                  </a:lnTo>
                  <a:lnTo>
                    <a:pt x="278" y="787"/>
                  </a:lnTo>
                  <a:lnTo>
                    <a:pt x="280" y="782"/>
                  </a:lnTo>
                  <a:lnTo>
                    <a:pt x="280" y="776"/>
                  </a:lnTo>
                  <a:lnTo>
                    <a:pt x="278" y="768"/>
                  </a:lnTo>
                  <a:lnTo>
                    <a:pt x="269" y="750"/>
                  </a:lnTo>
                  <a:lnTo>
                    <a:pt x="256" y="728"/>
                  </a:lnTo>
                  <a:lnTo>
                    <a:pt x="256" y="723"/>
                  </a:lnTo>
                  <a:lnTo>
                    <a:pt x="256" y="720"/>
                  </a:lnTo>
                  <a:lnTo>
                    <a:pt x="264" y="715"/>
                  </a:lnTo>
                  <a:lnTo>
                    <a:pt x="261" y="707"/>
                  </a:lnTo>
                  <a:lnTo>
                    <a:pt x="259" y="701"/>
                  </a:lnTo>
                  <a:lnTo>
                    <a:pt x="256" y="696"/>
                  </a:lnTo>
                  <a:lnTo>
                    <a:pt x="256" y="691"/>
                  </a:lnTo>
                  <a:lnTo>
                    <a:pt x="256" y="683"/>
                  </a:lnTo>
                  <a:lnTo>
                    <a:pt x="264" y="637"/>
                  </a:lnTo>
                  <a:lnTo>
                    <a:pt x="264" y="629"/>
                  </a:lnTo>
                  <a:lnTo>
                    <a:pt x="264" y="621"/>
                  </a:lnTo>
                  <a:lnTo>
                    <a:pt x="261" y="608"/>
                  </a:lnTo>
                  <a:lnTo>
                    <a:pt x="261" y="602"/>
                  </a:lnTo>
                  <a:lnTo>
                    <a:pt x="264" y="600"/>
                  </a:lnTo>
                  <a:lnTo>
                    <a:pt x="283" y="597"/>
                  </a:lnTo>
                  <a:lnTo>
                    <a:pt x="291" y="594"/>
                  </a:lnTo>
                  <a:lnTo>
                    <a:pt x="291" y="592"/>
                  </a:lnTo>
                  <a:lnTo>
                    <a:pt x="291" y="576"/>
                  </a:lnTo>
                  <a:lnTo>
                    <a:pt x="310" y="565"/>
                  </a:lnTo>
                  <a:lnTo>
                    <a:pt x="315" y="560"/>
                  </a:lnTo>
                  <a:lnTo>
                    <a:pt x="310" y="554"/>
                  </a:lnTo>
                  <a:lnTo>
                    <a:pt x="310" y="546"/>
                  </a:lnTo>
                  <a:lnTo>
                    <a:pt x="307" y="536"/>
                  </a:lnTo>
                  <a:lnTo>
                    <a:pt x="291" y="538"/>
                  </a:lnTo>
                  <a:lnTo>
                    <a:pt x="286" y="536"/>
                  </a:lnTo>
                  <a:lnTo>
                    <a:pt x="283" y="533"/>
                  </a:lnTo>
                  <a:lnTo>
                    <a:pt x="283" y="530"/>
                  </a:lnTo>
                  <a:lnTo>
                    <a:pt x="286" y="530"/>
                  </a:lnTo>
                  <a:lnTo>
                    <a:pt x="286" y="528"/>
                  </a:lnTo>
                  <a:lnTo>
                    <a:pt x="286" y="525"/>
                  </a:lnTo>
                  <a:lnTo>
                    <a:pt x="283" y="525"/>
                  </a:lnTo>
                  <a:lnTo>
                    <a:pt x="261" y="520"/>
                  </a:lnTo>
                  <a:lnTo>
                    <a:pt x="259" y="520"/>
                  </a:lnTo>
                  <a:lnTo>
                    <a:pt x="256" y="520"/>
                  </a:lnTo>
                  <a:lnTo>
                    <a:pt x="251" y="525"/>
                  </a:lnTo>
                  <a:lnTo>
                    <a:pt x="243" y="533"/>
                  </a:lnTo>
                  <a:lnTo>
                    <a:pt x="240" y="536"/>
                  </a:lnTo>
                  <a:lnTo>
                    <a:pt x="243" y="538"/>
                  </a:lnTo>
                  <a:lnTo>
                    <a:pt x="248" y="538"/>
                  </a:lnTo>
                  <a:lnTo>
                    <a:pt x="251" y="538"/>
                  </a:lnTo>
                  <a:lnTo>
                    <a:pt x="253" y="538"/>
                  </a:lnTo>
                  <a:lnTo>
                    <a:pt x="256" y="544"/>
                  </a:lnTo>
                  <a:lnTo>
                    <a:pt x="256" y="544"/>
                  </a:lnTo>
                  <a:lnTo>
                    <a:pt x="259" y="546"/>
                  </a:lnTo>
                  <a:lnTo>
                    <a:pt x="261" y="546"/>
                  </a:lnTo>
                  <a:lnTo>
                    <a:pt x="264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69" y="554"/>
                  </a:lnTo>
                  <a:lnTo>
                    <a:pt x="267" y="557"/>
                  </a:lnTo>
                  <a:lnTo>
                    <a:pt x="261" y="562"/>
                  </a:lnTo>
                  <a:lnTo>
                    <a:pt x="253" y="568"/>
                  </a:lnTo>
                  <a:lnTo>
                    <a:pt x="251" y="573"/>
                  </a:lnTo>
                  <a:lnTo>
                    <a:pt x="248" y="578"/>
                  </a:lnTo>
                  <a:lnTo>
                    <a:pt x="248" y="581"/>
                  </a:lnTo>
                  <a:lnTo>
                    <a:pt x="248" y="586"/>
                  </a:lnTo>
                  <a:lnTo>
                    <a:pt x="248" y="589"/>
                  </a:lnTo>
                  <a:lnTo>
                    <a:pt x="245" y="589"/>
                  </a:lnTo>
                  <a:lnTo>
                    <a:pt x="243" y="592"/>
                  </a:lnTo>
                  <a:lnTo>
                    <a:pt x="240" y="594"/>
                  </a:lnTo>
                  <a:lnTo>
                    <a:pt x="240" y="597"/>
                  </a:lnTo>
                  <a:lnTo>
                    <a:pt x="235" y="600"/>
                  </a:lnTo>
                  <a:lnTo>
                    <a:pt x="229" y="600"/>
                  </a:lnTo>
                  <a:lnTo>
                    <a:pt x="211" y="597"/>
                  </a:lnTo>
                  <a:lnTo>
                    <a:pt x="203" y="597"/>
                  </a:lnTo>
                  <a:lnTo>
                    <a:pt x="197" y="600"/>
                  </a:lnTo>
                  <a:lnTo>
                    <a:pt x="192" y="600"/>
                  </a:lnTo>
                  <a:lnTo>
                    <a:pt x="184" y="600"/>
                  </a:lnTo>
                  <a:lnTo>
                    <a:pt x="176" y="597"/>
                  </a:lnTo>
                  <a:lnTo>
                    <a:pt x="152" y="594"/>
                  </a:lnTo>
                  <a:lnTo>
                    <a:pt x="144" y="605"/>
                  </a:lnTo>
                  <a:lnTo>
                    <a:pt x="136" y="613"/>
                  </a:lnTo>
                  <a:lnTo>
                    <a:pt x="131" y="621"/>
                  </a:lnTo>
                  <a:lnTo>
                    <a:pt x="131" y="627"/>
                  </a:lnTo>
                  <a:lnTo>
                    <a:pt x="131" y="629"/>
                  </a:lnTo>
                  <a:lnTo>
                    <a:pt x="133" y="632"/>
                  </a:lnTo>
                  <a:lnTo>
                    <a:pt x="141" y="643"/>
                  </a:lnTo>
                  <a:lnTo>
                    <a:pt x="144" y="648"/>
                  </a:lnTo>
                  <a:lnTo>
                    <a:pt x="147" y="651"/>
                  </a:lnTo>
                  <a:lnTo>
                    <a:pt x="147" y="653"/>
                  </a:lnTo>
                  <a:lnTo>
                    <a:pt x="141" y="661"/>
                  </a:lnTo>
                  <a:lnTo>
                    <a:pt x="128" y="693"/>
                  </a:lnTo>
                  <a:lnTo>
                    <a:pt x="128" y="704"/>
                  </a:lnTo>
                  <a:lnTo>
                    <a:pt x="128" y="712"/>
                  </a:lnTo>
                  <a:lnTo>
                    <a:pt x="128" y="723"/>
                  </a:lnTo>
                  <a:lnTo>
                    <a:pt x="131" y="731"/>
                  </a:lnTo>
                  <a:lnTo>
                    <a:pt x="141" y="750"/>
                  </a:lnTo>
                  <a:lnTo>
                    <a:pt x="144" y="766"/>
                  </a:lnTo>
                  <a:lnTo>
                    <a:pt x="144" y="774"/>
                  </a:lnTo>
                  <a:lnTo>
                    <a:pt x="144" y="774"/>
                  </a:lnTo>
                  <a:lnTo>
                    <a:pt x="147" y="774"/>
                  </a:lnTo>
                  <a:lnTo>
                    <a:pt x="163" y="784"/>
                  </a:lnTo>
                  <a:lnTo>
                    <a:pt x="171" y="803"/>
                  </a:lnTo>
                  <a:lnTo>
                    <a:pt x="176" y="835"/>
                  </a:lnTo>
                  <a:lnTo>
                    <a:pt x="192" y="846"/>
                  </a:lnTo>
                  <a:lnTo>
                    <a:pt x="227" y="878"/>
                  </a:lnTo>
                  <a:lnTo>
                    <a:pt x="267" y="875"/>
                  </a:lnTo>
                  <a:lnTo>
                    <a:pt x="267" y="875"/>
                  </a:lnTo>
                  <a:lnTo>
                    <a:pt x="278" y="873"/>
                  </a:lnTo>
                  <a:lnTo>
                    <a:pt x="302" y="870"/>
                  </a:lnTo>
                  <a:lnTo>
                    <a:pt x="312" y="862"/>
                  </a:lnTo>
                  <a:lnTo>
                    <a:pt x="334" y="843"/>
                  </a:lnTo>
                  <a:lnTo>
                    <a:pt x="334" y="843"/>
                  </a:lnTo>
                  <a:close/>
                  <a:moveTo>
                    <a:pt x="136" y="490"/>
                  </a:moveTo>
                  <a:lnTo>
                    <a:pt x="139" y="485"/>
                  </a:lnTo>
                  <a:lnTo>
                    <a:pt x="144" y="482"/>
                  </a:lnTo>
                  <a:lnTo>
                    <a:pt x="147" y="479"/>
                  </a:lnTo>
                  <a:lnTo>
                    <a:pt x="160" y="487"/>
                  </a:lnTo>
                  <a:lnTo>
                    <a:pt x="165" y="490"/>
                  </a:lnTo>
                  <a:lnTo>
                    <a:pt x="168" y="493"/>
                  </a:lnTo>
                  <a:lnTo>
                    <a:pt x="171" y="498"/>
                  </a:lnTo>
                  <a:lnTo>
                    <a:pt x="173" y="501"/>
                  </a:lnTo>
                  <a:lnTo>
                    <a:pt x="179" y="503"/>
                  </a:lnTo>
                  <a:lnTo>
                    <a:pt x="208" y="514"/>
                  </a:lnTo>
                  <a:lnTo>
                    <a:pt x="216" y="514"/>
                  </a:lnTo>
                  <a:lnTo>
                    <a:pt x="221" y="514"/>
                  </a:lnTo>
                  <a:lnTo>
                    <a:pt x="227" y="511"/>
                  </a:lnTo>
                  <a:lnTo>
                    <a:pt x="229" y="506"/>
                  </a:lnTo>
                  <a:lnTo>
                    <a:pt x="235" y="501"/>
                  </a:lnTo>
                  <a:lnTo>
                    <a:pt x="237" y="501"/>
                  </a:lnTo>
                  <a:lnTo>
                    <a:pt x="240" y="501"/>
                  </a:lnTo>
                  <a:lnTo>
                    <a:pt x="243" y="498"/>
                  </a:lnTo>
                  <a:lnTo>
                    <a:pt x="245" y="493"/>
                  </a:lnTo>
                  <a:lnTo>
                    <a:pt x="245" y="479"/>
                  </a:lnTo>
                  <a:lnTo>
                    <a:pt x="243" y="474"/>
                  </a:lnTo>
                  <a:lnTo>
                    <a:pt x="237" y="471"/>
                  </a:lnTo>
                  <a:lnTo>
                    <a:pt x="232" y="474"/>
                  </a:lnTo>
                  <a:lnTo>
                    <a:pt x="229" y="474"/>
                  </a:lnTo>
                  <a:lnTo>
                    <a:pt x="224" y="471"/>
                  </a:lnTo>
                  <a:lnTo>
                    <a:pt x="221" y="471"/>
                  </a:lnTo>
                  <a:lnTo>
                    <a:pt x="221" y="469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19" y="463"/>
                  </a:lnTo>
                  <a:lnTo>
                    <a:pt x="219" y="463"/>
                  </a:lnTo>
                  <a:lnTo>
                    <a:pt x="219" y="461"/>
                  </a:lnTo>
                  <a:lnTo>
                    <a:pt x="219" y="461"/>
                  </a:lnTo>
                  <a:lnTo>
                    <a:pt x="219" y="458"/>
                  </a:lnTo>
                  <a:lnTo>
                    <a:pt x="235" y="439"/>
                  </a:lnTo>
                  <a:lnTo>
                    <a:pt x="240" y="434"/>
                  </a:lnTo>
                  <a:lnTo>
                    <a:pt x="240" y="429"/>
                  </a:lnTo>
                  <a:lnTo>
                    <a:pt x="240" y="421"/>
                  </a:lnTo>
                  <a:lnTo>
                    <a:pt x="237" y="418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2"/>
                  </a:lnTo>
                  <a:lnTo>
                    <a:pt x="224" y="402"/>
                  </a:lnTo>
                  <a:lnTo>
                    <a:pt x="224" y="402"/>
                  </a:lnTo>
                  <a:lnTo>
                    <a:pt x="221" y="402"/>
                  </a:lnTo>
                  <a:lnTo>
                    <a:pt x="219" y="402"/>
                  </a:lnTo>
                  <a:lnTo>
                    <a:pt x="216" y="402"/>
                  </a:lnTo>
                  <a:lnTo>
                    <a:pt x="216" y="404"/>
                  </a:lnTo>
                  <a:lnTo>
                    <a:pt x="216" y="404"/>
                  </a:lnTo>
                  <a:lnTo>
                    <a:pt x="208" y="410"/>
                  </a:lnTo>
                  <a:lnTo>
                    <a:pt x="203" y="412"/>
                  </a:lnTo>
                  <a:lnTo>
                    <a:pt x="200" y="412"/>
                  </a:lnTo>
                  <a:lnTo>
                    <a:pt x="187" y="412"/>
                  </a:lnTo>
                  <a:lnTo>
                    <a:pt x="168" y="412"/>
                  </a:lnTo>
                  <a:lnTo>
                    <a:pt x="165" y="412"/>
                  </a:lnTo>
                  <a:lnTo>
                    <a:pt x="160" y="412"/>
                  </a:lnTo>
                  <a:lnTo>
                    <a:pt x="160" y="410"/>
                  </a:lnTo>
                  <a:lnTo>
                    <a:pt x="152" y="410"/>
                  </a:lnTo>
                  <a:lnTo>
                    <a:pt x="149" y="407"/>
                  </a:lnTo>
                  <a:lnTo>
                    <a:pt x="149" y="407"/>
                  </a:lnTo>
                  <a:lnTo>
                    <a:pt x="149" y="404"/>
                  </a:lnTo>
                  <a:lnTo>
                    <a:pt x="147" y="391"/>
                  </a:lnTo>
                  <a:lnTo>
                    <a:pt x="141" y="370"/>
                  </a:lnTo>
                  <a:lnTo>
                    <a:pt x="141" y="364"/>
                  </a:lnTo>
                  <a:lnTo>
                    <a:pt x="139" y="348"/>
                  </a:lnTo>
                  <a:lnTo>
                    <a:pt x="139" y="343"/>
                  </a:lnTo>
                  <a:lnTo>
                    <a:pt x="141" y="340"/>
                  </a:lnTo>
                  <a:lnTo>
                    <a:pt x="147" y="335"/>
                  </a:lnTo>
                  <a:lnTo>
                    <a:pt x="152" y="335"/>
                  </a:lnTo>
                  <a:lnTo>
                    <a:pt x="157" y="335"/>
                  </a:lnTo>
                  <a:lnTo>
                    <a:pt x="160" y="335"/>
                  </a:lnTo>
                  <a:lnTo>
                    <a:pt x="168" y="335"/>
                  </a:lnTo>
                  <a:lnTo>
                    <a:pt x="173" y="330"/>
                  </a:lnTo>
                  <a:lnTo>
                    <a:pt x="189" y="313"/>
                  </a:lnTo>
                  <a:lnTo>
                    <a:pt x="197" y="308"/>
                  </a:lnTo>
                  <a:lnTo>
                    <a:pt x="200" y="305"/>
                  </a:lnTo>
                  <a:lnTo>
                    <a:pt x="203" y="303"/>
                  </a:lnTo>
                  <a:lnTo>
                    <a:pt x="208" y="305"/>
                  </a:lnTo>
                  <a:lnTo>
                    <a:pt x="213" y="305"/>
                  </a:lnTo>
                  <a:lnTo>
                    <a:pt x="221" y="305"/>
                  </a:lnTo>
                  <a:lnTo>
                    <a:pt x="248" y="297"/>
                  </a:lnTo>
                  <a:lnTo>
                    <a:pt x="256" y="292"/>
                  </a:lnTo>
                  <a:lnTo>
                    <a:pt x="256" y="292"/>
                  </a:lnTo>
                  <a:lnTo>
                    <a:pt x="251" y="284"/>
                  </a:lnTo>
                  <a:lnTo>
                    <a:pt x="248" y="252"/>
                  </a:lnTo>
                  <a:lnTo>
                    <a:pt x="248" y="241"/>
                  </a:lnTo>
                  <a:lnTo>
                    <a:pt x="256" y="233"/>
                  </a:lnTo>
                  <a:lnTo>
                    <a:pt x="264" y="225"/>
                  </a:lnTo>
                  <a:lnTo>
                    <a:pt x="269" y="217"/>
                  </a:lnTo>
                  <a:lnTo>
                    <a:pt x="267" y="209"/>
                  </a:lnTo>
                  <a:lnTo>
                    <a:pt x="251" y="188"/>
                  </a:lnTo>
                  <a:lnTo>
                    <a:pt x="248" y="177"/>
                  </a:lnTo>
                  <a:lnTo>
                    <a:pt x="251" y="166"/>
                  </a:lnTo>
                  <a:lnTo>
                    <a:pt x="264" y="148"/>
                  </a:lnTo>
                  <a:lnTo>
                    <a:pt x="267" y="140"/>
                  </a:lnTo>
                  <a:lnTo>
                    <a:pt x="269" y="75"/>
                  </a:lnTo>
                  <a:lnTo>
                    <a:pt x="275" y="54"/>
                  </a:lnTo>
                  <a:lnTo>
                    <a:pt x="275" y="41"/>
                  </a:lnTo>
                  <a:lnTo>
                    <a:pt x="272" y="27"/>
                  </a:lnTo>
                  <a:lnTo>
                    <a:pt x="261" y="0"/>
                  </a:lnTo>
                  <a:lnTo>
                    <a:pt x="256" y="0"/>
                  </a:lnTo>
                  <a:lnTo>
                    <a:pt x="224" y="8"/>
                  </a:lnTo>
                  <a:lnTo>
                    <a:pt x="208" y="8"/>
                  </a:lnTo>
                  <a:lnTo>
                    <a:pt x="205" y="14"/>
                  </a:lnTo>
                  <a:lnTo>
                    <a:pt x="195" y="59"/>
                  </a:lnTo>
                  <a:lnTo>
                    <a:pt x="181" y="89"/>
                  </a:lnTo>
                  <a:lnTo>
                    <a:pt x="165" y="118"/>
                  </a:lnTo>
                  <a:lnTo>
                    <a:pt x="171" y="115"/>
                  </a:lnTo>
                  <a:lnTo>
                    <a:pt x="176" y="110"/>
                  </a:lnTo>
                  <a:lnTo>
                    <a:pt x="179" y="105"/>
                  </a:lnTo>
                  <a:lnTo>
                    <a:pt x="181" y="99"/>
                  </a:lnTo>
                  <a:lnTo>
                    <a:pt x="187" y="99"/>
                  </a:lnTo>
                  <a:lnTo>
                    <a:pt x="184" y="113"/>
                  </a:lnTo>
                  <a:lnTo>
                    <a:pt x="179" y="121"/>
                  </a:lnTo>
                  <a:lnTo>
                    <a:pt x="173" y="129"/>
                  </a:lnTo>
                  <a:lnTo>
                    <a:pt x="168" y="137"/>
                  </a:lnTo>
                  <a:lnTo>
                    <a:pt x="141" y="164"/>
                  </a:lnTo>
                  <a:lnTo>
                    <a:pt x="139" y="169"/>
                  </a:lnTo>
                  <a:lnTo>
                    <a:pt x="136" y="182"/>
                  </a:lnTo>
                  <a:lnTo>
                    <a:pt x="131" y="201"/>
                  </a:lnTo>
                  <a:lnTo>
                    <a:pt x="131" y="212"/>
                  </a:lnTo>
                  <a:lnTo>
                    <a:pt x="128" y="214"/>
                  </a:lnTo>
                  <a:lnTo>
                    <a:pt x="123" y="214"/>
                  </a:lnTo>
                  <a:lnTo>
                    <a:pt x="120" y="209"/>
                  </a:lnTo>
                  <a:lnTo>
                    <a:pt x="125" y="196"/>
                  </a:lnTo>
                  <a:lnTo>
                    <a:pt x="131" y="182"/>
                  </a:lnTo>
                  <a:lnTo>
                    <a:pt x="133" y="177"/>
                  </a:lnTo>
                  <a:lnTo>
                    <a:pt x="117" y="190"/>
                  </a:lnTo>
                  <a:lnTo>
                    <a:pt x="82" y="236"/>
                  </a:lnTo>
                  <a:lnTo>
                    <a:pt x="61" y="252"/>
                  </a:lnTo>
                  <a:lnTo>
                    <a:pt x="42" y="257"/>
                  </a:lnTo>
                  <a:lnTo>
                    <a:pt x="40" y="260"/>
                  </a:lnTo>
                  <a:lnTo>
                    <a:pt x="34" y="265"/>
                  </a:lnTo>
                  <a:lnTo>
                    <a:pt x="29" y="268"/>
                  </a:lnTo>
                  <a:lnTo>
                    <a:pt x="21" y="271"/>
                  </a:lnTo>
                  <a:lnTo>
                    <a:pt x="16" y="271"/>
                  </a:lnTo>
                  <a:lnTo>
                    <a:pt x="8" y="276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6" y="305"/>
                  </a:lnTo>
                  <a:lnTo>
                    <a:pt x="21" y="305"/>
                  </a:lnTo>
                  <a:lnTo>
                    <a:pt x="26" y="308"/>
                  </a:lnTo>
                  <a:lnTo>
                    <a:pt x="32" y="308"/>
                  </a:lnTo>
                  <a:lnTo>
                    <a:pt x="34" y="313"/>
                  </a:lnTo>
                  <a:lnTo>
                    <a:pt x="50" y="372"/>
                  </a:lnTo>
                  <a:lnTo>
                    <a:pt x="53" y="386"/>
                  </a:lnTo>
                  <a:lnTo>
                    <a:pt x="56" y="396"/>
                  </a:lnTo>
                  <a:lnTo>
                    <a:pt x="56" y="404"/>
                  </a:lnTo>
                  <a:lnTo>
                    <a:pt x="56" y="407"/>
                  </a:lnTo>
                  <a:lnTo>
                    <a:pt x="58" y="412"/>
                  </a:lnTo>
                  <a:lnTo>
                    <a:pt x="61" y="423"/>
                  </a:lnTo>
                  <a:lnTo>
                    <a:pt x="85" y="447"/>
                  </a:lnTo>
                  <a:lnTo>
                    <a:pt x="90" y="455"/>
                  </a:lnTo>
                  <a:lnTo>
                    <a:pt x="88" y="461"/>
                  </a:lnTo>
                  <a:lnTo>
                    <a:pt x="85" y="466"/>
                  </a:lnTo>
                  <a:lnTo>
                    <a:pt x="82" y="471"/>
                  </a:lnTo>
                  <a:lnTo>
                    <a:pt x="85" y="477"/>
                  </a:lnTo>
                  <a:lnTo>
                    <a:pt x="101" y="493"/>
                  </a:lnTo>
                  <a:lnTo>
                    <a:pt x="115" y="509"/>
                  </a:lnTo>
                  <a:lnTo>
                    <a:pt x="125" y="525"/>
                  </a:lnTo>
                  <a:lnTo>
                    <a:pt x="133" y="506"/>
                  </a:lnTo>
                  <a:lnTo>
                    <a:pt x="136" y="490"/>
                  </a:lnTo>
                  <a:close/>
                </a:path>
              </a:pathLst>
            </a:custGeom>
            <a:solidFill>
              <a:srgbClr val="92D050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06CE349-A0CD-410C-B284-1C0638C82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87488" y="5418138"/>
              <a:ext cx="419100" cy="874713"/>
            </a:xfrm>
            <a:custGeom>
              <a:avLst/>
              <a:gdLst>
                <a:gd name="T0" fmla="*/ 181 w 264"/>
                <a:gd name="T1" fmla="*/ 535 h 551"/>
                <a:gd name="T2" fmla="*/ 197 w 264"/>
                <a:gd name="T3" fmla="*/ 546 h 551"/>
                <a:gd name="T4" fmla="*/ 219 w 264"/>
                <a:gd name="T5" fmla="*/ 522 h 551"/>
                <a:gd name="T6" fmla="*/ 133 w 264"/>
                <a:gd name="T7" fmla="*/ 254 h 551"/>
                <a:gd name="T8" fmla="*/ 133 w 264"/>
                <a:gd name="T9" fmla="*/ 254 h 551"/>
                <a:gd name="T10" fmla="*/ 117 w 264"/>
                <a:gd name="T11" fmla="*/ 252 h 551"/>
                <a:gd name="T12" fmla="*/ 109 w 264"/>
                <a:gd name="T13" fmla="*/ 246 h 551"/>
                <a:gd name="T14" fmla="*/ 112 w 264"/>
                <a:gd name="T15" fmla="*/ 233 h 551"/>
                <a:gd name="T16" fmla="*/ 144 w 264"/>
                <a:gd name="T17" fmla="*/ 233 h 551"/>
                <a:gd name="T18" fmla="*/ 144 w 264"/>
                <a:gd name="T19" fmla="*/ 238 h 551"/>
                <a:gd name="T20" fmla="*/ 168 w 264"/>
                <a:gd name="T21" fmla="*/ 244 h 551"/>
                <a:gd name="T22" fmla="*/ 192 w 264"/>
                <a:gd name="T23" fmla="*/ 209 h 551"/>
                <a:gd name="T24" fmla="*/ 251 w 264"/>
                <a:gd name="T25" fmla="*/ 166 h 551"/>
                <a:gd name="T26" fmla="*/ 235 w 264"/>
                <a:gd name="T27" fmla="*/ 38 h 551"/>
                <a:gd name="T28" fmla="*/ 197 w 264"/>
                <a:gd name="T29" fmla="*/ 21 h 551"/>
                <a:gd name="T30" fmla="*/ 147 w 264"/>
                <a:gd name="T31" fmla="*/ 24 h 551"/>
                <a:gd name="T32" fmla="*/ 117 w 264"/>
                <a:gd name="T33" fmla="*/ 0 h 551"/>
                <a:gd name="T34" fmla="*/ 69 w 264"/>
                <a:gd name="T35" fmla="*/ 13 h 551"/>
                <a:gd name="T36" fmla="*/ 50 w 264"/>
                <a:gd name="T37" fmla="*/ 21 h 551"/>
                <a:gd name="T38" fmla="*/ 18 w 264"/>
                <a:gd name="T39" fmla="*/ 43 h 551"/>
                <a:gd name="T40" fmla="*/ 0 w 264"/>
                <a:gd name="T41" fmla="*/ 51 h 551"/>
                <a:gd name="T42" fmla="*/ 8 w 264"/>
                <a:gd name="T43" fmla="*/ 99 h 551"/>
                <a:gd name="T44" fmla="*/ 13 w 264"/>
                <a:gd name="T45" fmla="*/ 118 h 551"/>
                <a:gd name="T46" fmla="*/ 29 w 264"/>
                <a:gd name="T47" fmla="*/ 120 h 551"/>
                <a:gd name="T48" fmla="*/ 69 w 264"/>
                <a:gd name="T49" fmla="*/ 118 h 551"/>
                <a:gd name="T50" fmla="*/ 80 w 264"/>
                <a:gd name="T51" fmla="*/ 110 h 551"/>
                <a:gd name="T52" fmla="*/ 88 w 264"/>
                <a:gd name="T53" fmla="*/ 110 h 551"/>
                <a:gd name="T54" fmla="*/ 90 w 264"/>
                <a:gd name="T55" fmla="*/ 115 h 551"/>
                <a:gd name="T56" fmla="*/ 101 w 264"/>
                <a:gd name="T57" fmla="*/ 142 h 551"/>
                <a:gd name="T58" fmla="*/ 80 w 264"/>
                <a:gd name="T59" fmla="*/ 169 h 551"/>
                <a:gd name="T60" fmla="*/ 82 w 264"/>
                <a:gd name="T61" fmla="*/ 174 h 551"/>
                <a:gd name="T62" fmla="*/ 90 w 264"/>
                <a:gd name="T63" fmla="*/ 182 h 551"/>
                <a:gd name="T64" fmla="*/ 106 w 264"/>
                <a:gd name="T65" fmla="*/ 187 h 551"/>
                <a:gd name="T66" fmla="*/ 98 w 264"/>
                <a:gd name="T67" fmla="*/ 209 h 551"/>
                <a:gd name="T68" fmla="*/ 82 w 264"/>
                <a:gd name="T69" fmla="*/ 222 h 551"/>
                <a:gd name="T70" fmla="*/ 34 w 264"/>
                <a:gd name="T71" fmla="*/ 209 h 551"/>
                <a:gd name="T72" fmla="*/ 21 w 264"/>
                <a:gd name="T73" fmla="*/ 195 h 551"/>
                <a:gd name="T74" fmla="*/ 24 w 264"/>
                <a:gd name="T75" fmla="*/ 236 h 551"/>
                <a:gd name="T76" fmla="*/ 24 w 264"/>
                <a:gd name="T77" fmla="*/ 252 h 551"/>
                <a:gd name="T78" fmla="*/ 13 w 264"/>
                <a:gd name="T79" fmla="*/ 302 h 551"/>
                <a:gd name="T80" fmla="*/ 58 w 264"/>
                <a:gd name="T81" fmla="*/ 308 h 551"/>
                <a:gd name="T82" fmla="*/ 96 w 264"/>
                <a:gd name="T83" fmla="*/ 308 h 551"/>
                <a:gd name="T84" fmla="*/ 106 w 264"/>
                <a:gd name="T85" fmla="*/ 297 h 551"/>
                <a:gd name="T86" fmla="*/ 109 w 264"/>
                <a:gd name="T87" fmla="*/ 286 h 551"/>
                <a:gd name="T88" fmla="*/ 128 w 264"/>
                <a:gd name="T89" fmla="*/ 265 h 551"/>
                <a:gd name="T90" fmla="*/ 243 w 264"/>
                <a:gd name="T91" fmla="*/ 257 h 551"/>
                <a:gd name="T92" fmla="*/ 200 w 264"/>
                <a:gd name="T93" fmla="*/ 294 h 551"/>
                <a:gd name="T94" fmla="*/ 152 w 264"/>
                <a:gd name="T95" fmla="*/ 308 h 551"/>
                <a:gd name="T96" fmla="*/ 122 w 264"/>
                <a:gd name="T97" fmla="*/ 310 h 551"/>
                <a:gd name="T98" fmla="*/ 125 w 264"/>
                <a:gd name="T99" fmla="*/ 345 h 551"/>
                <a:gd name="T100" fmla="*/ 120 w 264"/>
                <a:gd name="T101" fmla="*/ 409 h 551"/>
                <a:gd name="T102" fmla="*/ 136 w 264"/>
                <a:gd name="T103" fmla="*/ 428 h 551"/>
                <a:gd name="T104" fmla="*/ 205 w 264"/>
                <a:gd name="T105" fmla="*/ 476 h 551"/>
                <a:gd name="T106" fmla="*/ 213 w 264"/>
                <a:gd name="T107" fmla="*/ 452 h 551"/>
                <a:gd name="T108" fmla="*/ 208 w 264"/>
                <a:gd name="T109" fmla="*/ 436 h 551"/>
                <a:gd name="T110" fmla="*/ 203 w 264"/>
                <a:gd name="T111" fmla="*/ 412 h 551"/>
                <a:gd name="T112" fmla="*/ 213 w 264"/>
                <a:gd name="T113" fmla="*/ 404 h 551"/>
                <a:gd name="T114" fmla="*/ 259 w 264"/>
                <a:gd name="T115" fmla="*/ 284 h 551"/>
                <a:gd name="T116" fmla="*/ 264 w 264"/>
                <a:gd name="T117" fmla="*/ 23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4" h="551">
                  <a:moveTo>
                    <a:pt x="213" y="524"/>
                  </a:moveTo>
                  <a:lnTo>
                    <a:pt x="195" y="522"/>
                  </a:lnTo>
                  <a:lnTo>
                    <a:pt x="184" y="519"/>
                  </a:lnTo>
                  <a:lnTo>
                    <a:pt x="181" y="535"/>
                  </a:lnTo>
                  <a:lnTo>
                    <a:pt x="192" y="543"/>
                  </a:lnTo>
                  <a:lnTo>
                    <a:pt x="195" y="551"/>
                  </a:lnTo>
                  <a:lnTo>
                    <a:pt x="195" y="551"/>
                  </a:lnTo>
                  <a:lnTo>
                    <a:pt x="197" y="546"/>
                  </a:lnTo>
                  <a:lnTo>
                    <a:pt x="216" y="535"/>
                  </a:lnTo>
                  <a:lnTo>
                    <a:pt x="219" y="527"/>
                  </a:lnTo>
                  <a:lnTo>
                    <a:pt x="219" y="522"/>
                  </a:lnTo>
                  <a:lnTo>
                    <a:pt x="219" y="522"/>
                  </a:lnTo>
                  <a:lnTo>
                    <a:pt x="213" y="524"/>
                  </a:lnTo>
                  <a:close/>
                  <a:moveTo>
                    <a:pt x="128" y="265"/>
                  </a:moveTo>
                  <a:lnTo>
                    <a:pt x="130" y="262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25" y="254"/>
                  </a:lnTo>
                  <a:lnTo>
                    <a:pt x="122" y="254"/>
                  </a:lnTo>
                  <a:lnTo>
                    <a:pt x="120" y="254"/>
                  </a:lnTo>
                  <a:lnTo>
                    <a:pt x="117" y="252"/>
                  </a:lnTo>
                  <a:lnTo>
                    <a:pt x="117" y="252"/>
                  </a:lnTo>
                  <a:lnTo>
                    <a:pt x="114" y="246"/>
                  </a:lnTo>
                  <a:lnTo>
                    <a:pt x="112" y="246"/>
                  </a:lnTo>
                  <a:lnTo>
                    <a:pt x="109" y="246"/>
                  </a:lnTo>
                  <a:lnTo>
                    <a:pt x="104" y="246"/>
                  </a:lnTo>
                  <a:lnTo>
                    <a:pt x="101" y="244"/>
                  </a:lnTo>
                  <a:lnTo>
                    <a:pt x="104" y="241"/>
                  </a:lnTo>
                  <a:lnTo>
                    <a:pt x="112" y="233"/>
                  </a:lnTo>
                  <a:lnTo>
                    <a:pt x="117" y="228"/>
                  </a:lnTo>
                  <a:lnTo>
                    <a:pt x="120" y="228"/>
                  </a:lnTo>
                  <a:lnTo>
                    <a:pt x="122" y="228"/>
                  </a:lnTo>
                  <a:lnTo>
                    <a:pt x="144" y="233"/>
                  </a:lnTo>
                  <a:lnTo>
                    <a:pt x="147" y="233"/>
                  </a:lnTo>
                  <a:lnTo>
                    <a:pt x="147" y="236"/>
                  </a:lnTo>
                  <a:lnTo>
                    <a:pt x="147" y="238"/>
                  </a:lnTo>
                  <a:lnTo>
                    <a:pt x="144" y="238"/>
                  </a:lnTo>
                  <a:lnTo>
                    <a:pt x="144" y="241"/>
                  </a:lnTo>
                  <a:lnTo>
                    <a:pt x="147" y="244"/>
                  </a:lnTo>
                  <a:lnTo>
                    <a:pt x="152" y="246"/>
                  </a:lnTo>
                  <a:lnTo>
                    <a:pt x="168" y="244"/>
                  </a:lnTo>
                  <a:lnTo>
                    <a:pt x="187" y="230"/>
                  </a:lnTo>
                  <a:lnTo>
                    <a:pt x="187" y="225"/>
                  </a:lnTo>
                  <a:lnTo>
                    <a:pt x="189" y="217"/>
                  </a:lnTo>
                  <a:lnTo>
                    <a:pt x="192" y="209"/>
                  </a:lnTo>
                  <a:lnTo>
                    <a:pt x="200" y="203"/>
                  </a:lnTo>
                  <a:lnTo>
                    <a:pt x="224" y="190"/>
                  </a:lnTo>
                  <a:lnTo>
                    <a:pt x="248" y="166"/>
                  </a:lnTo>
                  <a:lnTo>
                    <a:pt x="251" y="166"/>
                  </a:lnTo>
                  <a:lnTo>
                    <a:pt x="251" y="158"/>
                  </a:lnTo>
                  <a:lnTo>
                    <a:pt x="253" y="94"/>
                  </a:lnTo>
                  <a:lnTo>
                    <a:pt x="240" y="46"/>
                  </a:lnTo>
                  <a:lnTo>
                    <a:pt x="235" y="38"/>
                  </a:lnTo>
                  <a:lnTo>
                    <a:pt x="224" y="35"/>
                  </a:lnTo>
                  <a:lnTo>
                    <a:pt x="211" y="30"/>
                  </a:lnTo>
                  <a:lnTo>
                    <a:pt x="197" y="21"/>
                  </a:lnTo>
                  <a:lnTo>
                    <a:pt x="197" y="21"/>
                  </a:lnTo>
                  <a:lnTo>
                    <a:pt x="171" y="30"/>
                  </a:lnTo>
                  <a:lnTo>
                    <a:pt x="160" y="32"/>
                  </a:lnTo>
                  <a:lnTo>
                    <a:pt x="152" y="30"/>
                  </a:lnTo>
                  <a:lnTo>
                    <a:pt x="147" y="24"/>
                  </a:lnTo>
                  <a:lnTo>
                    <a:pt x="141" y="8"/>
                  </a:lnTo>
                  <a:lnTo>
                    <a:pt x="133" y="5"/>
                  </a:lnTo>
                  <a:lnTo>
                    <a:pt x="120" y="3"/>
                  </a:lnTo>
                  <a:lnTo>
                    <a:pt x="117" y="0"/>
                  </a:lnTo>
                  <a:lnTo>
                    <a:pt x="109" y="5"/>
                  </a:lnTo>
                  <a:lnTo>
                    <a:pt x="82" y="13"/>
                  </a:lnTo>
                  <a:lnTo>
                    <a:pt x="74" y="13"/>
                  </a:lnTo>
                  <a:lnTo>
                    <a:pt x="69" y="13"/>
                  </a:lnTo>
                  <a:lnTo>
                    <a:pt x="64" y="11"/>
                  </a:lnTo>
                  <a:lnTo>
                    <a:pt x="61" y="13"/>
                  </a:lnTo>
                  <a:lnTo>
                    <a:pt x="58" y="16"/>
                  </a:lnTo>
                  <a:lnTo>
                    <a:pt x="50" y="21"/>
                  </a:lnTo>
                  <a:lnTo>
                    <a:pt x="34" y="38"/>
                  </a:lnTo>
                  <a:lnTo>
                    <a:pt x="29" y="43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43"/>
                  </a:lnTo>
                  <a:lnTo>
                    <a:pt x="8" y="43"/>
                  </a:lnTo>
                  <a:lnTo>
                    <a:pt x="2" y="48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72"/>
                  </a:lnTo>
                  <a:lnTo>
                    <a:pt x="2" y="78"/>
                  </a:lnTo>
                  <a:lnTo>
                    <a:pt x="8" y="99"/>
                  </a:lnTo>
                  <a:lnTo>
                    <a:pt x="10" y="112"/>
                  </a:lnTo>
                  <a:lnTo>
                    <a:pt x="10" y="115"/>
                  </a:lnTo>
                  <a:lnTo>
                    <a:pt x="10" y="115"/>
                  </a:lnTo>
                  <a:lnTo>
                    <a:pt x="13" y="118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6" y="120"/>
                  </a:lnTo>
                  <a:lnTo>
                    <a:pt x="29" y="120"/>
                  </a:lnTo>
                  <a:lnTo>
                    <a:pt x="48" y="120"/>
                  </a:lnTo>
                  <a:lnTo>
                    <a:pt x="61" y="120"/>
                  </a:lnTo>
                  <a:lnTo>
                    <a:pt x="64" y="120"/>
                  </a:lnTo>
                  <a:lnTo>
                    <a:pt x="69" y="118"/>
                  </a:lnTo>
                  <a:lnTo>
                    <a:pt x="77" y="112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80" y="110"/>
                  </a:lnTo>
                  <a:lnTo>
                    <a:pt x="82" y="110"/>
                  </a:lnTo>
                  <a:lnTo>
                    <a:pt x="85" y="110"/>
                  </a:lnTo>
                  <a:lnTo>
                    <a:pt x="85" y="110"/>
                  </a:lnTo>
                  <a:lnTo>
                    <a:pt x="88" y="110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90" y="115"/>
                  </a:lnTo>
                  <a:lnTo>
                    <a:pt x="98" y="126"/>
                  </a:lnTo>
                  <a:lnTo>
                    <a:pt x="101" y="129"/>
                  </a:lnTo>
                  <a:lnTo>
                    <a:pt x="101" y="137"/>
                  </a:lnTo>
                  <a:lnTo>
                    <a:pt x="101" y="142"/>
                  </a:lnTo>
                  <a:lnTo>
                    <a:pt x="96" y="147"/>
                  </a:lnTo>
                  <a:lnTo>
                    <a:pt x="80" y="166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7"/>
                  </a:lnTo>
                  <a:lnTo>
                    <a:pt x="82" y="179"/>
                  </a:lnTo>
                  <a:lnTo>
                    <a:pt x="85" y="179"/>
                  </a:lnTo>
                  <a:lnTo>
                    <a:pt x="90" y="182"/>
                  </a:lnTo>
                  <a:lnTo>
                    <a:pt x="93" y="182"/>
                  </a:lnTo>
                  <a:lnTo>
                    <a:pt x="98" y="179"/>
                  </a:lnTo>
                  <a:lnTo>
                    <a:pt x="104" y="182"/>
                  </a:lnTo>
                  <a:lnTo>
                    <a:pt x="106" y="187"/>
                  </a:lnTo>
                  <a:lnTo>
                    <a:pt x="106" y="201"/>
                  </a:lnTo>
                  <a:lnTo>
                    <a:pt x="104" y="206"/>
                  </a:lnTo>
                  <a:lnTo>
                    <a:pt x="101" y="209"/>
                  </a:lnTo>
                  <a:lnTo>
                    <a:pt x="98" y="209"/>
                  </a:lnTo>
                  <a:lnTo>
                    <a:pt x="96" y="209"/>
                  </a:lnTo>
                  <a:lnTo>
                    <a:pt x="90" y="214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2"/>
                  </a:lnTo>
                  <a:lnTo>
                    <a:pt x="69" y="222"/>
                  </a:lnTo>
                  <a:lnTo>
                    <a:pt x="40" y="211"/>
                  </a:lnTo>
                  <a:lnTo>
                    <a:pt x="34" y="209"/>
                  </a:lnTo>
                  <a:lnTo>
                    <a:pt x="32" y="206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1" y="195"/>
                  </a:lnTo>
                  <a:lnTo>
                    <a:pt x="10" y="230"/>
                  </a:lnTo>
                  <a:lnTo>
                    <a:pt x="18" y="233"/>
                  </a:lnTo>
                  <a:lnTo>
                    <a:pt x="21" y="236"/>
                  </a:lnTo>
                  <a:lnTo>
                    <a:pt x="24" y="236"/>
                  </a:lnTo>
                  <a:lnTo>
                    <a:pt x="24" y="238"/>
                  </a:lnTo>
                  <a:lnTo>
                    <a:pt x="24" y="241"/>
                  </a:lnTo>
                  <a:lnTo>
                    <a:pt x="26" y="244"/>
                  </a:lnTo>
                  <a:lnTo>
                    <a:pt x="24" y="252"/>
                  </a:lnTo>
                  <a:lnTo>
                    <a:pt x="8" y="265"/>
                  </a:lnTo>
                  <a:lnTo>
                    <a:pt x="13" y="284"/>
                  </a:lnTo>
                  <a:lnTo>
                    <a:pt x="13" y="289"/>
                  </a:lnTo>
                  <a:lnTo>
                    <a:pt x="13" y="302"/>
                  </a:lnTo>
                  <a:lnTo>
                    <a:pt x="37" y="305"/>
                  </a:lnTo>
                  <a:lnTo>
                    <a:pt x="45" y="308"/>
                  </a:lnTo>
                  <a:lnTo>
                    <a:pt x="53" y="308"/>
                  </a:lnTo>
                  <a:lnTo>
                    <a:pt x="58" y="308"/>
                  </a:lnTo>
                  <a:lnTo>
                    <a:pt x="64" y="305"/>
                  </a:lnTo>
                  <a:lnTo>
                    <a:pt x="72" y="305"/>
                  </a:lnTo>
                  <a:lnTo>
                    <a:pt x="90" y="308"/>
                  </a:lnTo>
                  <a:lnTo>
                    <a:pt x="96" y="308"/>
                  </a:lnTo>
                  <a:lnTo>
                    <a:pt x="101" y="305"/>
                  </a:lnTo>
                  <a:lnTo>
                    <a:pt x="101" y="302"/>
                  </a:lnTo>
                  <a:lnTo>
                    <a:pt x="104" y="300"/>
                  </a:lnTo>
                  <a:lnTo>
                    <a:pt x="106" y="297"/>
                  </a:lnTo>
                  <a:lnTo>
                    <a:pt x="109" y="297"/>
                  </a:lnTo>
                  <a:lnTo>
                    <a:pt x="109" y="294"/>
                  </a:lnTo>
                  <a:lnTo>
                    <a:pt x="109" y="289"/>
                  </a:lnTo>
                  <a:lnTo>
                    <a:pt x="109" y="286"/>
                  </a:lnTo>
                  <a:lnTo>
                    <a:pt x="112" y="281"/>
                  </a:lnTo>
                  <a:lnTo>
                    <a:pt x="114" y="276"/>
                  </a:lnTo>
                  <a:lnTo>
                    <a:pt x="122" y="270"/>
                  </a:lnTo>
                  <a:lnTo>
                    <a:pt x="128" y="265"/>
                  </a:lnTo>
                  <a:close/>
                  <a:moveTo>
                    <a:pt x="264" y="236"/>
                  </a:moveTo>
                  <a:lnTo>
                    <a:pt x="261" y="236"/>
                  </a:lnTo>
                  <a:lnTo>
                    <a:pt x="245" y="249"/>
                  </a:lnTo>
                  <a:lnTo>
                    <a:pt x="243" y="257"/>
                  </a:lnTo>
                  <a:lnTo>
                    <a:pt x="237" y="276"/>
                  </a:lnTo>
                  <a:lnTo>
                    <a:pt x="221" y="284"/>
                  </a:lnTo>
                  <a:lnTo>
                    <a:pt x="205" y="289"/>
                  </a:lnTo>
                  <a:lnTo>
                    <a:pt x="200" y="294"/>
                  </a:lnTo>
                  <a:lnTo>
                    <a:pt x="181" y="308"/>
                  </a:lnTo>
                  <a:lnTo>
                    <a:pt x="171" y="313"/>
                  </a:lnTo>
                  <a:lnTo>
                    <a:pt x="160" y="310"/>
                  </a:lnTo>
                  <a:lnTo>
                    <a:pt x="152" y="308"/>
                  </a:lnTo>
                  <a:lnTo>
                    <a:pt x="152" y="302"/>
                  </a:lnTo>
                  <a:lnTo>
                    <a:pt x="144" y="305"/>
                  </a:lnTo>
                  <a:lnTo>
                    <a:pt x="125" y="308"/>
                  </a:lnTo>
                  <a:lnTo>
                    <a:pt x="122" y="310"/>
                  </a:lnTo>
                  <a:lnTo>
                    <a:pt x="122" y="316"/>
                  </a:lnTo>
                  <a:lnTo>
                    <a:pt x="125" y="329"/>
                  </a:lnTo>
                  <a:lnTo>
                    <a:pt x="125" y="337"/>
                  </a:lnTo>
                  <a:lnTo>
                    <a:pt x="125" y="345"/>
                  </a:lnTo>
                  <a:lnTo>
                    <a:pt x="117" y="391"/>
                  </a:lnTo>
                  <a:lnTo>
                    <a:pt x="117" y="399"/>
                  </a:lnTo>
                  <a:lnTo>
                    <a:pt x="117" y="404"/>
                  </a:lnTo>
                  <a:lnTo>
                    <a:pt x="120" y="409"/>
                  </a:lnTo>
                  <a:lnTo>
                    <a:pt x="122" y="415"/>
                  </a:lnTo>
                  <a:lnTo>
                    <a:pt x="125" y="423"/>
                  </a:lnTo>
                  <a:lnTo>
                    <a:pt x="133" y="425"/>
                  </a:lnTo>
                  <a:lnTo>
                    <a:pt x="136" y="428"/>
                  </a:lnTo>
                  <a:lnTo>
                    <a:pt x="181" y="476"/>
                  </a:lnTo>
                  <a:lnTo>
                    <a:pt x="192" y="503"/>
                  </a:lnTo>
                  <a:lnTo>
                    <a:pt x="200" y="495"/>
                  </a:lnTo>
                  <a:lnTo>
                    <a:pt x="205" y="476"/>
                  </a:lnTo>
                  <a:lnTo>
                    <a:pt x="208" y="474"/>
                  </a:lnTo>
                  <a:lnTo>
                    <a:pt x="211" y="468"/>
                  </a:lnTo>
                  <a:lnTo>
                    <a:pt x="213" y="458"/>
                  </a:lnTo>
                  <a:lnTo>
                    <a:pt x="213" y="452"/>
                  </a:lnTo>
                  <a:lnTo>
                    <a:pt x="213" y="447"/>
                  </a:lnTo>
                  <a:lnTo>
                    <a:pt x="213" y="444"/>
                  </a:lnTo>
                  <a:lnTo>
                    <a:pt x="211" y="442"/>
                  </a:lnTo>
                  <a:lnTo>
                    <a:pt x="208" y="436"/>
                  </a:lnTo>
                  <a:lnTo>
                    <a:pt x="208" y="425"/>
                  </a:lnTo>
                  <a:lnTo>
                    <a:pt x="205" y="420"/>
                  </a:lnTo>
                  <a:lnTo>
                    <a:pt x="205" y="415"/>
                  </a:lnTo>
                  <a:lnTo>
                    <a:pt x="203" y="412"/>
                  </a:lnTo>
                  <a:lnTo>
                    <a:pt x="200" y="409"/>
                  </a:lnTo>
                  <a:lnTo>
                    <a:pt x="200" y="407"/>
                  </a:lnTo>
                  <a:lnTo>
                    <a:pt x="208" y="404"/>
                  </a:lnTo>
                  <a:lnTo>
                    <a:pt x="213" y="404"/>
                  </a:lnTo>
                  <a:lnTo>
                    <a:pt x="245" y="412"/>
                  </a:lnTo>
                  <a:lnTo>
                    <a:pt x="251" y="415"/>
                  </a:lnTo>
                  <a:lnTo>
                    <a:pt x="251" y="316"/>
                  </a:lnTo>
                  <a:lnTo>
                    <a:pt x="259" y="284"/>
                  </a:lnTo>
                  <a:lnTo>
                    <a:pt x="259" y="262"/>
                  </a:lnTo>
                  <a:lnTo>
                    <a:pt x="261" y="249"/>
                  </a:lnTo>
                  <a:lnTo>
                    <a:pt x="264" y="241"/>
                  </a:lnTo>
                  <a:lnTo>
                    <a:pt x="264" y="2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0A04CA55-DF21-8A5C-F12D-620679304D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73076" y="5808663"/>
              <a:ext cx="1217613" cy="790575"/>
            </a:xfrm>
            <a:custGeom>
              <a:avLst/>
              <a:gdLst>
                <a:gd name="T0" fmla="*/ 136 w 767"/>
                <a:gd name="T1" fmla="*/ 54 h 498"/>
                <a:gd name="T2" fmla="*/ 147 w 767"/>
                <a:gd name="T3" fmla="*/ 48 h 498"/>
                <a:gd name="T4" fmla="*/ 150 w 767"/>
                <a:gd name="T5" fmla="*/ 54 h 498"/>
                <a:gd name="T6" fmla="*/ 118 w 767"/>
                <a:gd name="T7" fmla="*/ 59 h 498"/>
                <a:gd name="T8" fmla="*/ 142 w 767"/>
                <a:gd name="T9" fmla="*/ 62 h 498"/>
                <a:gd name="T10" fmla="*/ 152 w 767"/>
                <a:gd name="T11" fmla="*/ 54 h 498"/>
                <a:gd name="T12" fmla="*/ 139 w 767"/>
                <a:gd name="T13" fmla="*/ 80 h 498"/>
                <a:gd name="T14" fmla="*/ 142 w 767"/>
                <a:gd name="T15" fmla="*/ 51 h 498"/>
                <a:gd name="T16" fmla="*/ 139 w 767"/>
                <a:gd name="T17" fmla="*/ 56 h 498"/>
                <a:gd name="T18" fmla="*/ 139 w 767"/>
                <a:gd name="T19" fmla="*/ 48 h 498"/>
                <a:gd name="T20" fmla="*/ 144 w 767"/>
                <a:gd name="T21" fmla="*/ 59 h 498"/>
                <a:gd name="T22" fmla="*/ 123 w 767"/>
                <a:gd name="T23" fmla="*/ 75 h 498"/>
                <a:gd name="T24" fmla="*/ 126 w 767"/>
                <a:gd name="T25" fmla="*/ 70 h 498"/>
                <a:gd name="T26" fmla="*/ 128 w 767"/>
                <a:gd name="T27" fmla="*/ 137 h 498"/>
                <a:gd name="T28" fmla="*/ 112 w 767"/>
                <a:gd name="T29" fmla="*/ 150 h 498"/>
                <a:gd name="T30" fmla="*/ 123 w 767"/>
                <a:gd name="T31" fmla="*/ 142 h 498"/>
                <a:gd name="T32" fmla="*/ 123 w 767"/>
                <a:gd name="T33" fmla="*/ 131 h 498"/>
                <a:gd name="T34" fmla="*/ 118 w 767"/>
                <a:gd name="T35" fmla="*/ 126 h 498"/>
                <a:gd name="T36" fmla="*/ 107 w 767"/>
                <a:gd name="T37" fmla="*/ 134 h 498"/>
                <a:gd name="T38" fmla="*/ 112 w 767"/>
                <a:gd name="T39" fmla="*/ 139 h 498"/>
                <a:gd name="T40" fmla="*/ 118 w 767"/>
                <a:gd name="T41" fmla="*/ 139 h 498"/>
                <a:gd name="T42" fmla="*/ 123 w 767"/>
                <a:gd name="T43" fmla="*/ 70 h 498"/>
                <a:gd name="T44" fmla="*/ 150 w 767"/>
                <a:gd name="T45" fmla="*/ 72 h 498"/>
                <a:gd name="T46" fmla="*/ 123 w 767"/>
                <a:gd name="T47" fmla="*/ 89 h 498"/>
                <a:gd name="T48" fmla="*/ 118 w 767"/>
                <a:gd name="T49" fmla="*/ 70 h 498"/>
                <a:gd name="T50" fmla="*/ 115 w 767"/>
                <a:gd name="T51" fmla="*/ 78 h 498"/>
                <a:gd name="T52" fmla="*/ 126 w 767"/>
                <a:gd name="T53" fmla="*/ 75 h 498"/>
                <a:gd name="T54" fmla="*/ 128 w 767"/>
                <a:gd name="T55" fmla="*/ 72 h 498"/>
                <a:gd name="T56" fmla="*/ 123 w 767"/>
                <a:gd name="T57" fmla="*/ 70 h 498"/>
                <a:gd name="T58" fmla="*/ 120 w 767"/>
                <a:gd name="T59" fmla="*/ 62 h 498"/>
                <a:gd name="T60" fmla="*/ 136 w 767"/>
                <a:gd name="T61" fmla="*/ 75 h 498"/>
                <a:gd name="T62" fmla="*/ 136 w 767"/>
                <a:gd name="T63" fmla="*/ 75 h 498"/>
                <a:gd name="T64" fmla="*/ 142 w 767"/>
                <a:gd name="T65" fmla="*/ 80 h 498"/>
                <a:gd name="T66" fmla="*/ 142 w 767"/>
                <a:gd name="T67" fmla="*/ 43 h 498"/>
                <a:gd name="T68" fmla="*/ 136 w 767"/>
                <a:gd name="T69" fmla="*/ 51 h 498"/>
                <a:gd name="T70" fmla="*/ 160 w 767"/>
                <a:gd name="T71" fmla="*/ 62 h 498"/>
                <a:gd name="T72" fmla="*/ 139 w 767"/>
                <a:gd name="T73" fmla="*/ 80 h 498"/>
                <a:gd name="T74" fmla="*/ 67 w 767"/>
                <a:gd name="T75" fmla="*/ 185 h 498"/>
                <a:gd name="T76" fmla="*/ 123 w 767"/>
                <a:gd name="T77" fmla="*/ 121 h 498"/>
                <a:gd name="T78" fmla="*/ 235 w 767"/>
                <a:gd name="T79" fmla="*/ 46 h 498"/>
                <a:gd name="T80" fmla="*/ 45 w 767"/>
                <a:gd name="T81" fmla="*/ 217 h 498"/>
                <a:gd name="T82" fmla="*/ 40 w 767"/>
                <a:gd name="T83" fmla="*/ 225 h 498"/>
                <a:gd name="T84" fmla="*/ 29 w 767"/>
                <a:gd name="T85" fmla="*/ 214 h 498"/>
                <a:gd name="T86" fmla="*/ 29 w 767"/>
                <a:gd name="T87" fmla="*/ 209 h 498"/>
                <a:gd name="T88" fmla="*/ 13 w 767"/>
                <a:gd name="T89" fmla="*/ 204 h 498"/>
                <a:gd name="T90" fmla="*/ 16 w 767"/>
                <a:gd name="T91" fmla="*/ 214 h 498"/>
                <a:gd name="T92" fmla="*/ 21 w 767"/>
                <a:gd name="T93" fmla="*/ 220 h 498"/>
                <a:gd name="T94" fmla="*/ 19 w 767"/>
                <a:gd name="T95" fmla="*/ 233 h 498"/>
                <a:gd name="T96" fmla="*/ 5 w 767"/>
                <a:gd name="T97" fmla="*/ 204 h 498"/>
                <a:gd name="T98" fmla="*/ 19 w 767"/>
                <a:gd name="T99" fmla="*/ 238 h 498"/>
                <a:gd name="T100" fmla="*/ 120 w 767"/>
                <a:gd name="T101" fmla="*/ 59 h 498"/>
                <a:gd name="T102" fmla="*/ 110 w 767"/>
                <a:gd name="T103" fmla="*/ 72 h 498"/>
                <a:gd name="T104" fmla="*/ 136 w 767"/>
                <a:gd name="T105" fmla="*/ 43 h 498"/>
                <a:gd name="T106" fmla="*/ 136 w 767"/>
                <a:gd name="T107" fmla="*/ 46 h 498"/>
                <a:gd name="T108" fmla="*/ 134 w 767"/>
                <a:gd name="T109" fmla="*/ 64 h 498"/>
                <a:gd name="T110" fmla="*/ 139 w 767"/>
                <a:gd name="T111" fmla="*/ 64 h 498"/>
                <a:gd name="T112" fmla="*/ 142 w 767"/>
                <a:gd name="T113" fmla="*/ 56 h 498"/>
                <a:gd name="T114" fmla="*/ 136 w 767"/>
                <a:gd name="T115" fmla="*/ 54 h 498"/>
                <a:gd name="T116" fmla="*/ 142 w 767"/>
                <a:gd name="T117" fmla="*/ 59 h 498"/>
                <a:gd name="T118" fmla="*/ 147 w 767"/>
                <a:gd name="T119" fmla="*/ 62 h 498"/>
                <a:gd name="T120" fmla="*/ 144 w 767"/>
                <a:gd name="T121" fmla="*/ 48 h 498"/>
                <a:gd name="T122" fmla="*/ 142 w 767"/>
                <a:gd name="T123" fmla="*/ 64 h 498"/>
                <a:gd name="T124" fmla="*/ 144 w 767"/>
                <a:gd name="T125" fmla="*/ 7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" h="498">
                  <a:moveTo>
                    <a:pt x="767" y="337"/>
                  </a:moveTo>
                  <a:lnTo>
                    <a:pt x="727" y="340"/>
                  </a:lnTo>
                  <a:lnTo>
                    <a:pt x="711" y="375"/>
                  </a:lnTo>
                  <a:lnTo>
                    <a:pt x="708" y="388"/>
                  </a:lnTo>
                  <a:lnTo>
                    <a:pt x="708" y="399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21" y="404"/>
                  </a:lnTo>
                  <a:lnTo>
                    <a:pt x="735" y="399"/>
                  </a:lnTo>
                  <a:lnTo>
                    <a:pt x="740" y="394"/>
                  </a:lnTo>
                  <a:lnTo>
                    <a:pt x="743" y="380"/>
                  </a:lnTo>
                  <a:lnTo>
                    <a:pt x="759" y="364"/>
                  </a:lnTo>
                  <a:lnTo>
                    <a:pt x="767" y="337"/>
                  </a:lnTo>
                  <a:lnTo>
                    <a:pt x="767" y="337"/>
                  </a:lnTo>
                  <a:lnTo>
                    <a:pt x="767" y="337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5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4" y="78"/>
                  </a:lnTo>
                  <a:close/>
                  <a:moveTo>
                    <a:pt x="131" y="59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26" y="59"/>
                  </a:moveTo>
                  <a:lnTo>
                    <a:pt x="126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59"/>
                  </a:lnTo>
                  <a:lnTo>
                    <a:pt x="126" y="59"/>
                  </a:lnTo>
                  <a:close/>
                  <a:moveTo>
                    <a:pt x="139" y="48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8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6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44" y="80"/>
                  </a:moveTo>
                  <a:lnTo>
                    <a:pt x="147" y="80"/>
                  </a:lnTo>
                  <a:lnTo>
                    <a:pt x="147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0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1" y="75"/>
                  </a:lnTo>
                  <a:close/>
                  <a:moveTo>
                    <a:pt x="139" y="43"/>
                  </a:moveTo>
                  <a:lnTo>
                    <a:pt x="136" y="43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6"/>
                  </a:lnTo>
                  <a:lnTo>
                    <a:pt x="139" y="43"/>
                  </a:lnTo>
                  <a:close/>
                  <a:moveTo>
                    <a:pt x="150" y="54"/>
                  </a:move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1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close/>
                  <a:moveTo>
                    <a:pt x="118" y="56"/>
                  </a:move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18" y="56"/>
                  </a:lnTo>
                  <a:lnTo>
                    <a:pt x="118" y="56"/>
                  </a:lnTo>
                  <a:close/>
                  <a:moveTo>
                    <a:pt x="118" y="64"/>
                  </a:move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18" y="64"/>
                  </a:lnTo>
                  <a:close/>
                  <a:moveTo>
                    <a:pt x="118" y="59"/>
                  </a:moveTo>
                  <a:lnTo>
                    <a:pt x="118" y="62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18" y="59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23" y="59"/>
                  </a:moveTo>
                  <a:lnTo>
                    <a:pt x="123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62"/>
                  </a:lnTo>
                  <a:close/>
                  <a:moveTo>
                    <a:pt x="150" y="56"/>
                  </a:move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58" y="51"/>
                  </a:moveTo>
                  <a:lnTo>
                    <a:pt x="158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1"/>
                  </a:lnTo>
                  <a:lnTo>
                    <a:pt x="158" y="51"/>
                  </a:lnTo>
                  <a:close/>
                  <a:moveTo>
                    <a:pt x="158" y="56"/>
                  </a:move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62"/>
                  </a:lnTo>
                  <a:lnTo>
                    <a:pt x="155" y="62"/>
                  </a:lnTo>
                  <a:lnTo>
                    <a:pt x="155" y="59"/>
                  </a:lnTo>
                  <a:lnTo>
                    <a:pt x="155" y="59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close/>
                  <a:moveTo>
                    <a:pt x="152" y="56"/>
                  </a:move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6"/>
                  </a:lnTo>
                  <a:lnTo>
                    <a:pt x="152" y="56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7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62"/>
                  </a:lnTo>
                  <a:lnTo>
                    <a:pt x="139" y="59"/>
                  </a:lnTo>
                  <a:close/>
                  <a:moveTo>
                    <a:pt x="136" y="59"/>
                  </a:move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6" y="59"/>
                  </a:lnTo>
                  <a:close/>
                  <a:moveTo>
                    <a:pt x="136" y="67"/>
                  </a:move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39" y="54"/>
                  </a:move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4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9" y="59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6" y="64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7" y="54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39" y="51"/>
                  </a:moveTo>
                  <a:lnTo>
                    <a:pt x="139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42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2" y="51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9" y="62"/>
                  </a:lnTo>
                  <a:close/>
                  <a:moveTo>
                    <a:pt x="136" y="62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4" y="54"/>
                  </a:move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close/>
                  <a:moveTo>
                    <a:pt x="155" y="46"/>
                  </a:move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5" y="46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6"/>
                  </a:lnTo>
                  <a:lnTo>
                    <a:pt x="155" y="46"/>
                  </a:lnTo>
                  <a:lnTo>
                    <a:pt x="155" y="46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6" y="75"/>
                  </a:lnTo>
                  <a:close/>
                  <a:moveTo>
                    <a:pt x="126" y="70"/>
                  </a:move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close/>
                  <a:moveTo>
                    <a:pt x="123" y="72"/>
                  </a:move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3" y="70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8" y="70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2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6" y="62"/>
                  </a:move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8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8" y="137"/>
                  </a:move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4"/>
                  </a:lnTo>
                  <a:lnTo>
                    <a:pt x="128" y="131"/>
                  </a:lnTo>
                  <a:lnTo>
                    <a:pt x="128" y="129"/>
                  </a:lnTo>
                  <a:lnTo>
                    <a:pt x="128" y="126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9"/>
                  </a:lnTo>
                  <a:lnTo>
                    <a:pt x="128" y="129"/>
                  </a:lnTo>
                  <a:lnTo>
                    <a:pt x="128" y="131"/>
                  </a:lnTo>
                  <a:lnTo>
                    <a:pt x="128" y="131"/>
                  </a:lnTo>
                  <a:lnTo>
                    <a:pt x="128" y="134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close/>
                  <a:moveTo>
                    <a:pt x="120" y="153"/>
                  </a:moveTo>
                  <a:lnTo>
                    <a:pt x="120" y="153"/>
                  </a:lnTo>
                  <a:lnTo>
                    <a:pt x="120" y="153"/>
                  </a:lnTo>
                  <a:lnTo>
                    <a:pt x="120" y="150"/>
                  </a:lnTo>
                  <a:lnTo>
                    <a:pt x="123" y="150"/>
                  </a:lnTo>
                  <a:lnTo>
                    <a:pt x="123" y="150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18" y="153"/>
                  </a:lnTo>
                  <a:lnTo>
                    <a:pt x="118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close/>
                  <a:moveTo>
                    <a:pt x="118" y="150"/>
                  </a:move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5" y="150"/>
                  </a:lnTo>
                  <a:lnTo>
                    <a:pt x="115" y="150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0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07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10" y="150"/>
                  </a:lnTo>
                  <a:lnTo>
                    <a:pt x="110" y="153"/>
                  </a:lnTo>
                  <a:lnTo>
                    <a:pt x="112" y="153"/>
                  </a:lnTo>
                  <a:lnTo>
                    <a:pt x="115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close/>
                  <a:moveTo>
                    <a:pt x="126" y="147"/>
                  </a:moveTo>
                  <a:lnTo>
                    <a:pt x="126" y="147"/>
                  </a:lnTo>
                  <a:lnTo>
                    <a:pt x="126" y="147"/>
                  </a:lnTo>
                  <a:lnTo>
                    <a:pt x="126" y="147"/>
                  </a:lnTo>
                  <a:lnTo>
                    <a:pt x="128" y="147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39"/>
                  </a:lnTo>
                  <a:lnTo>
                    <a:pt x="120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7"/>
                  </a:lnTo>
                  <a:lnTo>
                    <a:pt x="120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3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3" y="131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8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8" y="134"/>
                  </a:lnTo>
                  <a:lnTo>
                    <a:pt x="120" y="134"/>
                  </a:lnTo>
                  <a:lnTo>
                    <a:pt x="120" y="131"/>
                  </a:lnTo>
                  <a:lnTo>
                    <a:pt x="123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3" y="131"/>
                  </a:lnTo>
                  <a:lnTo>
                    <a:pt x="120" y="131"/>
                  </a:lnTo>
                  <a:lnTo>
                    <a:pt x="118" y="131"/>
                  </a:lnTo>
                  <a:lnTo>
                    <a:pt x="118" y="134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4"/>
                  </a:lnTo>
                  <a:lnTo>
                    <a:pt x="118" y="134"/>
                  </a:lnTo>
                  <a:lnTo>
                    <a:pt x="118" y="131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18" y="131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1"/>
                  </a:lnTo>
                  <a:lnTo>
                    <a:pt x="118" y="129"/>
                  </a:lnTo>
                  <a:lnTo>
                    <a:pt x="118" y="129"/>
                  </a:lnTo>
                  <a:lnTo>
                    <a:pt x="118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18" y="126"/>
                  </a:lnTo>
                  <a:lnTo>
                    <a:pt x="118" y="129"/>
                  </a:lnTo>
                  <a:lnTo>
                    <a:pt x="115" y="129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1"/>
                  </a:lnTo>
                  <a:lnTo>
                    <a:pt x="115" y="131"/>
                  </a:lnTo>
                  <a:lnTo>
                    <a:pt x="115" y="129"/>
                  </a:lnTo>
                  <a:lnTo>
                    <a:pt x="115" y="126"/>
                  </a:lnTo>
                  <a:lnTo>
                    <a:pt x="118" y="126"/>
                  </a:lnTo>
                  <a:lnTo>
                    <a:pt x="118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29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0" y="137"/>
                  </a:lnTo>
                  <a:lnTo>
                    <a:pt x="107" y="137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7" y="139"/>
                  </a:lnTo>
                  <a:lnTo>
                    <a:pt x="107" y="137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7"/>
                  </a:lnTo>
                  <a:lnTo>
                    <a:pt x="107" y="139"/>
                  </a:lnTo>
                  <a:lnTo>
                    <a:pt x="107" y="142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7" y="145"/>
                  </a:lnTo>
                  <a:lnTo>
                    <a:pt x="107" y="142"/>
                  </a:lnTo>
                  <a:lnTo>
                    <a:pt x="107" y="142"/>
                  </a:lnTo>
                  <a:lnTo>
                    <a:pt x="110" y="139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2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10" y="147"/>
                  </a:lnTo>
                  <a:lnTo>
                    <a:pt x="110" y="145"/>
                  </a:lnTo>
                  <a:lnTo>
                    <a:pt x="110" y="14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2" y="139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42"/>
                  </a:lnTo>
                  <a:lnTo>
                    <a:pt x="110" y="142"/>
                  </a:lnTo>
                  <a:lnTo>
                    <a:pt x="110" y="145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5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2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2" y="142"/>
                  </a:lnTo>
                  <a:lnTo>
                    <a:pt x="112" y="145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5" y="145"/>
                  </a:lnTo>
                  <a:lnTo>
                    <a:pt x="115" y="145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8" y="147"/>
                  </a:lnTo>
                  <a:lnTo>
                    <a:pt x="118" y="145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20" y="142"/>
                  </a:lnTo>
                  <a:lnTo>
                    <a:pt x="120" y="142"/>
                  </a:lnTo>
                  <a:lnTo>
                    <a:pt x="120" y="145"/>
                  </a:lnTo>
                  <a:lnTo>
                    <a:pt x="126" y="147"/>
                  </a:lnTo>
                  <a:lnTo>
                    <a:pt x="126" y="147"/>
                  </a:lnTo>
                  <a:close/>
                  <a:moveTo>
                    <a:pt x="131" y="139"/>
                  </a:move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4" y="139"/>
                  </a:lnTo>
                  <a:lnTo>
                    <a:pt x="134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9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52" y="40"/>
                  </a:move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60" y="51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60" y="56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6"/>
                  </a:lnTo>
                  <a:lnTo>
                    <a:pt x="160" y="56"/>
                  </a:lnTo>
                  <a:lnTo>
                    <a:pt x="160" y="54"/>
                  </a:lnTo>
                  <a:lnTo>
                    <a:pt x="160" y="51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3"/>
                  </a:lnTo>
                  <a:lnTo>
                    <a:pt x="155" y="43"/>
                  </a:lnTo>
                  <a:lnTo>
                    <a:pt x="152" y="40"/>
                  </a:lnTo>
                  <a:close/>
                  <a:moveTo>
                    <a:pt x="150" y="70"/>
                  </a:moveTo>
                  <a:lnTo>
                    <a:pt x="150" y="70"/>
                  </a:lnTo>
                  <a:lnTo>
                    <a:pt x="152" y="70"/>
                  </a:lnTo>
                  <a:lnTo>
                    <a:pt x="152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2"/>
                  </a:lnTo>
                  <a:lnTo>
                    <a:pt x="152" y="62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5" y="64"/>
                  </a:lnTo>
                  <a:lnTo>
                    <a:pt x="152" y="6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0"/>
                  </a:lnTo>
                  <a:close/>
                  <a:moveTo>
                    <a:pt x="126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3" y="67"/>
                  </a:moveTo>
                  <a:lnTo>
                    <a:pt x="123" y="67"/>
                  </a:lnTo>
                  <a:lnTo>
                    <a:pt x="123" y="67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close/>
                  <a:moveTo>
                    <a:pt x="123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close/>
                  <a:moveTo>
                    <a:pt x="134" y="91"/>
                  </a:move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4" y="89"/>
                  </a:lnTo>
                  <a:lnTo>
                    <a:pt x="134" y="91"/>
                  </a:lnTo>
                  <a:lnTo>
                    <a:pt x="131" y="89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3" y="89"/>
                  </a:lnTo>
                  <a:lnTo>
                    <a:pt x="123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6"/>
                  </a:lnTo>
                  <a:lnTo>
                    <a:pt x="118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23" y="89"/>
                  </a:lnTo>
                  <a:lnTo>
                    <a:pt x="123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8" y="91"/>
                  </a:lnTo>
                  <a:lnTo>
                    <a:pt x="131" y="91"/>
                  </a:lnTo>
                  <a:lnTo>
                    <a:pt x="134" y="91"/>
                  </a:lnTo>
                  <a:lnTo>
                    <a:pt x="134" y="91"/>
                  </a:lnTo>
                  <a:close/>
                  <a:moveTo>
                    <a:pt x="118" y="80"/>
                  </a:move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5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2"/>
                  </a:lnTo>
                  <a:lnTo>
                    <a:pt x="115" y="72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80"/>
                  </a:lnTo>
                  <a:lnTo>
                    <a:pt x="115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3" y="62"/>
                  </a:lnTo>
                  <a:close/>
                  <a:moveTo>
                    <a:pt x="123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8" y="78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close/>
                  <a:moveTo>
                    <a:pt x="120" y="78"/>
                  </a:move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close/>
                  <a:moveTo>
                    <a:pt x="123" y="78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close/>
                  <a:moveTo>
                    <a:pt x="128" y="72"/>
                  </a:move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0"/>
                  </a:lnTo>
                  <a:lnTo>
                    <a:pt x="128" y="72"/>
                  </a:lnTo>
                  <a:lnTo>
                    <a:pt x="128" y="72"/>
                  </a:lnTo>
                  <a:close/>
                  <a:moveTo>
                    <a:pt x="128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8" y="67"/>
                  </a:lnTo>
                  <a:lnTo>
                    <a:pt x="128" y="67"/>
                  </a:lnTo>
                  <a:lnTo>
                    <a:pt x="128" y="64"/>
                  </a:lnTo>
                  <a:lnTo>
                    <a:pt x="128" y="64"/>
                  </a:lnTo>
                  <a:close/>
                  <a:moveTo>
                    <a:pt x="126" y="80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80"/>
                  </a:lnTo>
                  <a:close/>
                  <a:moveTo>
                    <a:pt x="128" y="75"/>
                  </a:moveTo>
                  <a:lnTo>
                    <a:pt x="128" y="75"/>
                  </a:lnTo>
                  <a:lnTo>
                    <a:pt x="128" y="75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5"/>
                  </a:lnTo>
                  <a:lnTo>
                    <a:pt x="128" y="75"/>
                  </a:lnTo>
                  <a:close/>
                  <a:moveTo>
                    <a:pt x="128" y="78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close/>
                  <a:moveTo>
                    <a:pt x="120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7"/>
                  </a:moveTo>
                  <a:lnTo>
                    <a:pt x="120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3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0" y="59"/>
                  </a:lnTo>
                  <a:close/>
                  <a:moveTo>
                    <a:pt x="120" y="62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70"/>
                  </a:move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2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64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close/>
                  <a:moveTo>
                    <a:pt x="136" y="75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1" y="78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8"/>
                  </a:lnTo>
                  <a:close/>
                  <a:moveTo>
                    <a:pt x="139" y="75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close/>
                  <a:moveTo>
                    <a:pt x="136" y="78"/>
                  </a:moveTo>
                  <a:lnTo>
                    <a:pt x="136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close/>
                  <a:moveTo>
                    <a:pt x="134" y="75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9" y="78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close/>
                  <a:moveTo>
                    <a:pt x="144" y="83"/>
                  </a:moveTo>
                  <a:lnTo>
                    <a:pt x="144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0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42" y="70"/>
                  </a:move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42" y="83"/>
                  </a:moveTo>
                  <a:lnTo>
                    <a:pt x="142" y="83"/>
                  </a:lnTo>
                  <a:lnTo>
                    <a:pt x="142" y="83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42" y="83"/>
                  </a:lnTo>
                  <a:lnTo>
                    <a:pt x="142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36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6" y="48"/>
                  </a:lnTo>
                  <a:close/>
                  <a:moveTo>
                    <a:pt x="131" y="64"/>
                  </a:move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9" y="46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39" y="46"/>
                  </a:lnTo>
                  <a:lnTo>
                    <a:pt x="139" y="46"/>
                  </a:lnTo>
                  <a:close/>
                  <a:moveTo>
                    <a:pt x="142" y="43"/>
                  </a:moveTo>
                  <a:lnTo>
                    <a:pt x="142" y="43"/>
                  </a:lnTo>
                  <a:lnTo>
                    <a:pt x="142" y="43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3"/>
                  </a:lnTo>
                  <a:lnTo>
                    <a:pt x="142" y="43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1" y="56"/>
                  </a:lnTo>
                  <a:close/>
                  <a:moveTo>
                    <a:pt x="134" y="56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close/>
                  <a:moveTo>
                    <a:pt x="131" y="62"/>
                  </a:moveTo>
                  <a:lnTo>
                    <a:pt x="131" y="62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4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1" y="62"/>
                  </a:lnTo>
                  <a:lnTo>
                    <a:pt x="131" y="62"/>
                  </a:lnTo>
                  <a:close/>
                  <a:moveTo>
                    <a:pt x="134" y="51"/>
                  </a:moveTo>
                  <a:lnTo>
                    <a:pt x="134" y="51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4" y="51"/>
                  </a:lnTo>
                  <a:lnTo>
                    <a:pt x="134" y="51"/>
                  </a:lnTo>
                  <a:lnTo>
                    <a:pt x="134" y="51"/>
                  </a:lnTo>
                  <a:close/>
                  <a:moveTo>
                    <a:pt x="134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close/>
                  <a:moveTo>
                    <a:pt x="131" y="54"/>
                  </a:move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close/>
                  <a:moveTo>
                    <a:pt x="155" y="67"/>
                  </a:moveTo>
                  <a:lnTo>
                    <a:pt x="155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70"/>
                  </a:lnTo>
                  <a:lnTo>
                    <a:pt x="155" y="70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7"/>
                  </a:lnTo>
                  <a:lnTo>
                    <a:pt x="155" y="67"/>
                  </a:lnTo>
                  <a:close/>
                  <a:moveTo>
                    <a:pt x="155" y="75"/>
                  </a:moveTo>
                  <a:lnTo>
                    <a:pt x="155" y="72"/>
                  </a:lnTo>
                  <a:lnTo>
                    <a:pt x="158" y="72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67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2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62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5" y="72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5" y="75"/>
                  </a:lnTo>
                  <a:close/>
                  <a:moveTo>
                    <a:pt x="139" y="89"/>
                  </a:move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42" y="89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7" y="86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39" y="86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9" y="78"/>
                  </a:lnTo>
                  <a:lnTo>
                    <a:pt x="139" y="80"/>
                  </a:lnTo>
                  <a:close/>
                  <a:moveTo>
                    <a:pt x="123" y="46"/>
                  </a:moveTo>
                  <a:lnTo>
                    <a:pt x="126" y="43"/>
                  </a:lnTo>
                  <a:lnTo>
                    <a:pt x="126" y="40"/>
                  </a:lnTo>
                  <a:lnTo>
                    <a:pt x="128" y="40"/>
                  </a:lnTo>
                  <a:lnTo>
                    <a:pt x="128" y="38"/>
                  </a:lnTo>
                  <a:lnTo>
                    <a:pt x="131" y="38"/>
                  </a:lnTo>
                  <a:lnTo>
                    <a:pt x="134" y="38"/>
                  </a:lnTo>
                  <a:lnTo>
                    <a:pt x="136" y="38"/>
                  </a:lnTo>
                  <a:lnTo>
                    <a:pt x="136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44" y="35"/>
                  </a:lnTo>
                  <a:lnTo>
                    <a:pt x="147" y="38"/>
                  </a:lnTo>
                  <a:lnTo>
                    <a:pt x="150" y="38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38"/>
                  </a:lnTo>
                  <a:lnTo>
                    <a:pt x="152" y="38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47" y="35"/>
                  </a:lnTo>
                  <a:lnTo>
                    <a:pt x="144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36" y="35"/>
                  </a:lnTo>
                  <a:lnTo>
                    <a:pt x="134" y="35"/>
                  </a:lnTo>
                  <a:lnTo>
                    <a:pt x="134" y="38"/>
                  </a:lnTo>
                  <a:lnTo>
                    <a:pt x="131" y="38"/>
                  </a:lnTo>
                  <a:lnTo>
                    <a:pt x="128" y="38"/>
                  </a:lnTo>
                  <a:lnTo>
                    <a:pt x="128" y="40"/>
                  </a:lnTo>
                  <a:lnTo>
                    <a:pt x="126" y="40"/>
                  </a:lnTo>
                  <a:lnTo>
                    <a:pt x="126" y="43"/>
                  </a:lnTo>
                  <a:lnTo>
                    <a:pt x="123" y="43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3" y="46"/>
                  </a:lnTo>
                  <a:close/>
                  <a:moveTo>
                    <a:pt x="69" y="190"/>
                  </a:moveTo>
                  <a:lnTo>
                    <a:pt x="67" y="185"/>
                  </a:lnTo>
                  <a:lnTo>
                    <a:pt x="61" y="190"/>
                  </a:lnTo>
                  <a:lnTo>
                    <a:pt x="67" y="185"/>
                  </a:lnTo>
                  <a:lnTo>
                    <a:pt x="67" y="188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59" y="190"/>
                  </a:lnTo>
                  <a:lnTo>
                    <a:pt x="53" y="196"/>
                  </a:lnTo>
                  <a:lnTo>
                    <a:pt x="56" y="198"/>
                  </a:lnTo>
                  <a:lnTo>
                    <a:pt x="69" y="190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02" y="145"/>
                  </a:move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4" y="147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2"/>
                  </a:lnTo>
                  <a:lnTo>
                    <a:pt x="102" y="139"/>
                  </a:lnTo>
                  <a:lnTo>
                    <a:pt x="102" y="137"/>
                  </a:lnTo>
                  <a:lnTo>
                    <a:pt x="102" y="134"/>
                  </a:lnTo>
                  <a:lnTo>
                    <a:pt x="104" y="134"/>
                  </a:lnTo>
                  <a:lnTo>
                    <a:pt x="104" y="131"/>
                  </a:lnTo>
                  <a:lnTo>
                    <a:pt x="104" y="129"/>
                  </a:lnTo>
                  <a:lnTo>
                    <a:pt x="107" y="126"/>
                  </a:lnTo>
                  <a:lnTo>
                    <a:pt x="110" y="126"/>
                  </a:lnTo>
                  <a:lnTo>
                    <a:pt x="110" y="126"/>
                  </a:lnTo>
                  <a:lnTo>
                    <a:pt x="110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5" y="123"/>
                  </a:lnTo>
                  <a:lnTo>
                    <a:pt x="115" y="123"/>
                  </a:lnTo>
                  <a:lnTo>
                    <a:pt x="118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3" y="123"/>
                  </a:lnTo>
                  <a:lnTo>
                    <a:pt x="123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3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18" y="121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2" y="121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107" y="126"/>
                  </a:lnTo>
                  <a:lnTo>
                    <a:pt x="107" y="126"/>
                  </a:lnTo>
                  <a:lnTo>
                    <a:pt x="104" y="129"/>
                  </a:lnTo>
                  <a:lnTo>
                    <a:pt x="102" y="131"/>
                  </a:lnTo>
                  <a:lnTo>
                    <a:pt x="102" y="131"/>
                  </a:lnTo>
                  <a:lnTo>
                    <a:pt x="102" y="134"/>
                  </a:lnTo>
                  <a:lnTo>
                    <a:pt x="99" y="137"/>
                  </a:lnTo>
                  <a:lnTo>
                    <a:pt x="99" y="139"/>
                  </a:lnTo>
                  <a:lnTo>
                    <a:pt x="99" y="142"/>
                  </a:lnTo>
                  <a:lnTo>
                    <a:pt x="102" y="145"/>
                  </a:lnTo>
                  <a:close/>
                  <a:moveTo>
                    <a:pt x="454" y="353"/>
                  </a:moveTo>
                  <a:lnTo>
                    <a:pt x="449" y="324"/>
                  </a:lnTo>
                  <a:lnTo>
                    <a:pt x="446" y="305"/>
                  </a:lnTo>
                  <a:lnTo>
                    <a:pt x="446" y="289"/>
                  </a:lnTo>
                  <a:lnTo>
                    <a:pt x="444" y="284"/>
                  </a:lnTo>
                  <a:lnTo>
                    <a:pt x="444" y="273"/>
                  </a:lnTo>
                  <a:lnTo>
                    <a:pt x="436" y="254"/>
                  </a:lnTo>
                  <a:lnTo>
                    <a:pt x="425" y="230"/>
                  </a:lnTo>
                  <a:lnTo>
                    <a:pt x="419" y="217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22" y="206"/>
                  </a:lnTo>
                  <a:lnTo>
                    <a:pt x="425" y="204"/>
                  </a:lnTo>
                  <a:lnTo>
                    <a:pt x="427" y="201"/>
                  </a:lnTo>
                  <a:lnTo>
                    <a:pt x="436" y="193"/>
                  </a:lnTo>
                  <a:lnTo>
                    <a:pt x="441" y="190"/>
                  </a:lnTo>
                  <a:lnTo>
                    <a:pt x="444" y="185"/>
                  </a:lnTo>
                  <a:lnTo>
                    <a:pt x="444" y="182"/>
                  </a:lnTo>
                  <a:lnTo>
                    <a:pt x="444" y="177"/>
                  </a:lnTo>
                  <a:lnTo>
                    <a:pt x="425" y="99"/>
                  </a:lnTo>
                  <a:lnTo>
                    <a:pt x="417" y="86"/>
                  </a:lnTo>
                  <a:lnTo>
                    <a:pt x="406" y="75"/>
                  </a:lnTo>
                  <a:lnTo>
                    <a:pt x="363" y="46"/>
                  </a:lnTo>
                  <a:lnTo>
                    <a:pt x="358" y="38"/>
                  </a:lnTo>
                  <a:lnTo>
                    <a:pt x="353" y="35"/>
                  </a:lnTo>
                  <a:lnTo>
                    <a:pt x="347" y="30"/>
                  </a:lnTo>
                  <a:lnTo>
                    <a:pt x="326" y="19"/>
                  </a:lnTo>
                  <a:lnTo>
                    <a:pt x="321" y="14"/>
                  </a:lnTo>
                  <a:lnTo>
                    <a:pt x="315" y="3"/>
                  </a:lnTo>
                  <a:lnTo>
                    <a:pt x="313" y="0"/>
                  </a:lnTo>
                  <a:lnTo>
                    <a:pt x="305" y="3"/>
                  </a:lnTo>
                  <a:lnTo>
                    <a:pt x="286" y="8"/>
                  </a:lnTo>
                  <a:lnTo>
                    <a:pt x="267" y="11"/>
                  </a:lnTo>
                  <a:lnTo>
                    <a:pt x="235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24" y="11"/>
                  </a:lnTo>
                  <a:lnTo>
                    <a:pt x="219" y="16"/>
                  </a:lnTo>
                  <a:lnTo>
                    <a:pt x="222" y="22"/>
                  </a:lnTo>
                  <a:lnTo>
                    <a:pt x="235" y="46"/>
                  </a:lnTo>
                  <a:lnTo>
                    <a:pt x="238" y="62"/>
                  </a:lnTo>
                  <a:lnTo>
                    <a:pt x="235" y="75"/>
                  </a:lnTo>
                  <a:lnTo>
                    <a:pt x="219" y="80"/>
                  </a:lnTo>
                  <a:lnTo>
                    <a:pt x="227" y="67"/>
                  </a:lnTo>
                  <a:lnTo>
                    <a:pt x="230" y="56"/>
                  </a:lnTo>
                  <a:lnTo>
                    <a:pt x="227" y="48"/>
                  </a:lnTo>
                  <a:lnTo>
                    <a:pt x="216" y="35"/>
                  </a:lnTo>
                  <a:lnTo>
                    <a:pt x="206" y="32"/>
                  </a:lnTo>
                  <a:lnTo>
                    <a:pt x="195" y="43"/>
                  </a:lnTo>
                  <a:lnTo>
                    <a:pt x="195" y="54"/>
                  </a:lnTo>
                  <a:lnTo>
                    <a:pt x="192" y="64"/>
                  </a:lnTo>
                  <a:lnTo>
                    <a:pt x="128" y="147"/>
                  </a:lnTo>
                  <a:lnTo>
                    <a:pt x="80" y="204"/>
                  </a:lnTo>
                  <a:lnTo>
                    <a:pt x="77" y="201"/>
                  </a:lnTo>
                  <a:lnTo>
                    <a:pt x="56" y="206"/>
                  </a:lnTo>
                  <a:lnTo>
                    <a:pt x="59" y="220"/>
                  </a:lnTo>
                  <a:lnTo>
                    <a:pt x="43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28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5" y="220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8" y="220"/>
                  </a:lnTo>
                  <a:lnTo>
                    <a:pt x="48" y="217"/>
                  </a:lnTo>
                  <a:lnTo>
                    <a:pt x="48" y="214"/>
                  </a:lnTo>
                  <a:lnTo>
                    <a:pt x="48" y="212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8" y="217"/>
                  </a:lnTo>
                  <a:lnTo>
                    <a:pt x="48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4"/>
                  </a:lnTo>
                  <a:lnTo>
                    <a:pt x="45" y="212"/>
                  </a:lnTo>
                  <a:lnTo>
                    <a:pt x="45" y="209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1"/>
                  </a:lnTo>
                  <a:lnTo>
                    <a:pt x="43" y="201"/>
                  </a:lnTo>
                  <a:lnTo>
                    <a:pt x="37" y="198"/>
                  </a:lnTo>
                  <a:lnTo>
                    <a:pt x="37" y="196"/>
                  </a:lnTo>
                  <a:lnTo>
                    <a:pt x="35" y="196"/>
                  </a:lnTo>
                  <a:lnTo>
                    <a:pt x="32" y="196"/>
                  </a:lnTo>
                  <a:lnTo>
                    <a:pt x="27" y="196"/>
                  </a:lnTo>
                  <a:lnTo>
                    <a:pt x="24" y="196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9" y="196"/>
                  </a:lnTo>
                  <a:lnTo>
                    <a:pt x="29" y="196"/>
                  </a:lnTo>
                  <a:lnTo>
                    <a:pt x="32" y="198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37" y="201"/>
                  </a:lnTo>
                  <a:lnTo>
                    <a:pt x="40" y="201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9"/>
                  </a:lnTo>
                  <a:lnTo>
                    <a:pt x="43" y="212"/>
                  </a:lnTo>
                  <a:lnTo>
                    <a:pt x="43" y="214"/>
                  </a:lnTo>
                  <a:lnTo>
                    <a:pt x="43" y="217"/>
                  </a:lnTo>
                  <a:lnTo>
                    <a:pt x="43" y="220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8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7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29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32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0"/>
                  </a:lnTo>
                  <a:lnTo>
                    <a:pt x="32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32" y="217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5" y="214"/>
                  </a:lnTo>
                  <a:lnTo>
                    <a:pt x="32" y="214"/>
                  </a:lnTo>
                  <a:lnTo>
                    <a:pt x="29" y="214"/>
                  </a:lnTo>
                  <a:lnTo>
                    <a:pt x="27" y="214"/>
                  </a:lnTo>
                  <a:lnTo>
                    <a:pt x="27" y="217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9" y="214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5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29" y="212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35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09"/>
                  </a:lnTo>
                  <a:lnTo>
                    <a:pt x="35" y="209"/>
                  </a:lnTo>
                  <a:lnTo>
                    <a:pt x="32" y="209"/>
                  </a:lnTo>
                  <a:lnTo>
                    <a:pt x="29" y="209"/>
                  </a:lnTo>
                  <a:lnTo>
                    <a:pt x="29" y="212"/>
                  </a:lnTo>
                  <a:lnTo>
                    <a:pt x="27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7" y="209"/>
                  </a:lnTo>
                  <a:lnTo>
                    <a:pt x="29" y="209"/>
                  </a:lnTo>
                  <a:lnTo>
                    <a:pt x="32" y="206"/>
                  </a:lnTo>
                  <a:lnTo>
                    <a:pt x="32" y="206"/>
                  </a:lnTo>
                  <a:lnTo>
                    <a:pt x="35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9" y="206"/>
                  </a:lnTo>
                  <a:lnTo>
                    <a:pt x="29" y="209"/>
                  </a:lnTo>
                  <a:lnTo>
                    <a:pt x="27" y="209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09"/>
                  </a:lnTo>
                  <a:lnTo>
                    <a:pt x="27" y="206"/>
                  </a:lnTo>
                  <a:lnTo>
                    <a:pt x="29" y="206"/>
                  </a:lnTo>
                  <a:lnTo>
                    <a:pt x="29" y="204"/>
                  </a:lnTo>
                  <a:lnTo>
                    <a:pt x="32" y="204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29" y="204"/>
                  </a:lnTo>
                  <a:lnTo>
                    <a:pt x="27" y="206"/>
                  </a:lnTo>
                  <a:lnTo>
                    <a:pt x="24" y="206"/>
                  </a:lnTo>
                  <a:lnTo>
                    <a:pt x="24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4" y="209"/>
                  </a:lnTo>
                  <a:lnTo>
                    <a:pt x="24" y="206"/>
                  </a:lnTo>
                  <a:lnTo>
                    <a:pt x="24" y="204"/>
                  </a:lnTo>
                  <a:lnTo>
                    <a:pt x="27" y="204"/>
                  </a:lnTo>
                  <a:lnTo>
                    <a:pt x="27" y="204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6"/>
                  </a:lnTo>
                  <a:lnTo>
                    <a:pt x="21" y="204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1" y="204"/>
                  </a:lnTo>
                  <a:lnTo>
                    <a:pt x="21" y="204"/>
                  </a:lnTo>
                  <a:lnTo>
                    <a:pt x="21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4"/>
                  </a:lnTo>
                  <a:lnTo>
                    <a:pt x="13" y="204"/>
                  </a:lnTo>
                  <a:lnTo>
                    <a:pt x="13" y="204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11" y="206"/>
                  </a:lnTo>
                  <a:lnTo>
                    <a:pt x="13" y="209"/>
                  </a:lnTo>
                  <a:lnTo>
                    <a:pt x="13" y="206"/>
                  </a:lnTo>
                  <a:lnTo>
                    <a:pt x="16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6" y="209"/>
                  </a:lnTo>
                  <a:lnTo>
                    <a:pt x="13" y="209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3" y="212"/>
                  </a:lnTo>
                  <a:lnTo>
                    <a:pt x="16" y="209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3" y="212"/>
                  </a:lnTo>
                  <a:lnTo>
                    <a:pt x="11" y="214"/>
                  </a:lnTo>
                  <a:lnTo>
                    <a:pt x="8" y="214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11" y="217"/>
                  </a:lnTo>
                  <a:lnTo>
                    <a:pt x="11" y="214"/>
                  </a:lnTo>
                  <a:lnTo>
                    <a:pt x="13" y="214"/>
                  </a:lnTo>
                  <a:lnTo>
                    <a:pt x="16" y="214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2"/>
                  </a:lnTo>
                  <a:lnTo>
                    <a:pt x="21" y="212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6" y="214"/>
                  </a:lnTo>
                  <a:lnTo>
                    <a:pt x="16" y="214"/>
                  </a:lnTo>
                  <a:lnTo>
                    <a:pt x="13" y="217"/>
                  </a:lnTo>
                  <a:lnTo>
                    <a:pt x="11" y="217"/>
                  </a:lnTo>
                  <a:lnTo>
                    <a:pt x="11" y="220"/>
                  </a:lnTo>
                  <a:lnTo>
                    <a:pt x="8" y="220"/>
                  </a:lnTo>
                  <a:lnTo>
                    <a:pt x="8" y="222"/>
                  </a:lnTo>
                  <a:lnTo>
                    <a:pt x="8" y="222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20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6" y="214"/>
                  </a:lnTo>
                  <a:lnTo>
                    <a:pt x="19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9" y="217"/>
                  </a:lnTo>
                  <a:lnTo>
                    <a:pt x="16" y="217"/>
                  </a:lnTo>
                  <a:lnTo>
                    <a:pt x="13" y="220"/>
                  </a:lnTo>
                  <a:lnTo>
                    <a:pt x="13" y="222"/>
                  </a:lnTo>
                  <a:lnTo>
                    <a:pt x="11" y="225"/>
                  </a:lnTo>
                  <a:lnTo>
                    <a:pt x="11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2"/>
                  </a:lnTo>
                  <a:lnTo>
                    <a:pt x="13" y="222"/>
                  </a:lnTo>
                  <a:lnTo>
                    <a:pt x="16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19" y="217"/>
                  </a:lnTo>
                  <a:lnTo>
                    <a:pt x="19" y="220"/>
                  </a:lnTo>
                  <a:lnTo>
                    <a:pt x="16" y="222"/>
                  </a:lnTo>
                  <a:lnTo>
                    <a:pt x="16" y="225"/>
                  </a:lnTo>
                  <a:lnTo>
                    <a:pt x="13" y="228"/>
                  </a:lnTo>
                  <a:lnTo>
                    <a:pt x="13" y="228"/>
                  </a:lnTo>
                  <a:lnTo>
                    <a:pt x="16" y="228"/>
                  </a:lnTo>
                  <a:lnTo>
                    <a:pt x="16" y="228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2"/>
                  </a:lnTo>
                  <a:lnTo>
                    <a:pt x="19" y="220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4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20"/>
                  </a:lnTo>
                  <a:lnTo>
                    <a:pt x="19" y="222"/>
                  </a:lnTo>
                  <a:lnTo>
                    <a:pt x="19" y="225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5"/>
                  </a:lnTo>
                  <a:lnTo>
                    <a:pt x="19" y="222"/>
                  </a:lnTo>
                  <a:lnTo>
                    <a:pt x="21" y="220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22"/>
                  </a:lnTo>
                  <a:lnTo>
                    <a:pt x="21" y="225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30"/>
                  </a:lnTo>
                  <a:lnTo>
                    <a:pt x="21" y="230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25"/>
                  </a:lnTo>
                  <a:lnTo>
                    <a:pt x="21" y="22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9" y="230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29" y="236"/>
                  </a:lnTo>
                  <a:lnTo>
                    <a:pt x="27" y="236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19" y="236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6" y="233"/>
                  </a:lnTo>
                  <a:lnTo>
                    <a:pt x="13" y="233"/>
                  </a:lnTo>
                  <a:lnTo>
                    <a:pt x="11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5" y="228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5" y="225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3" y="222"/>
                  </a:lnTo>
                  <a:lnTo>
                    <a:pt x="3" y="222"/>
                  </a:lnTo>
                  <a:lnTo>
                    <a:pt x="3" y="220"/>
                  </a:lnTo>
                  <a:lnTo>
                    <a:pt x="3" y="217"/>
                  </a:lnTo>
                  <a:lnTo>
                    <a:pt x="3" y="214"/>
                  </a:lnTo>
                  <a:lnTo>
                    <a:pt x="3" y="214"/>
                  </a:lnTo>
                  <a:lnTo>
                    <a:pt x="5" y="212"/>
                  </a:lnTo>
                  <a:lnTo>
                    <a:pt x="5" y="209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4"/>
                  </a:lnTo>
                  <a:lnTo>
                    <a:pt x="11" y="204"/>
                  </a:lnTo>
                  <a:lnTo>
                    <a:pt x="11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6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19" y="196"/>
                  </a:lnTo>
                  <a:lnTo>
                    <a:pt x="16" y="196"/>
                  </a:lnTo>
                  <a:lnTo>
                    <a:pt x="13" y="196"/>
                  </a:lnTo>
                  <a:lnTo>
                    <a:pt x="11" y="196"/>
                  </a:lnTo>
                  <a:lnTo>
                    <a:pt x="11" y="198"/>
                  </a:lnTo>
                  <a:lnTo>
                    <a:pt x="8" y="198"/>
                  </a:lnTo>
                  <a:lnTo>
                    <a:pt x="8" y="201"/>
                  </a:lnTo>
                  <a:lnTo>
                    <a:pt x="8" y="204"/>
                  </a:lnTo>
                  <a:lnTo>
                    <a:pt x="5" y="204"/>
                  </a:lnTo>
                  <a:lnTo>
                    <a:pt x="5" y="206"/>
                  </a:lnTo>
                  <a:lnTo>
                    <a:pt x="3" y="209"/>
                  </a:lnTo>
                  <a:lnTo>
                    <a:pt x="3" y="212"/>
                  </a:lnTo>
                  <a:lnTo>
                    <a:pt x="0" y="214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2"/>
                  </a:lnTo>
                  <a:lnTo>
                    <a:pt x="3" y="222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30"/>
                  </a:lnTo>
                  <a:lnTo>
                    <a:pt x="8" y="233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1" y="236"/>
                  </a:lnTo>
                  <a:lnTo>
                    <a:pt x="8" y="233"/>
                  </a:lnTo>
                  <a:lnTo>
                    <a:pt x="5" y="233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5" y="230"/>
                  </a:lnTo>
                  <a:lnTo>
                    <a:pt x="5" y="233"/>
                  </a:lnTo>
                  <a:lnTo>
                    <a:pt x="8" y="236"/>
                  </a:lnTo>
                  <a:lnTo>
                    <a:pt x="11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7" y="238"/>
                  </a:lnTo>
                  <a:lnTo>
                    <a:pt x="29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7" y="244"/>
                  </a:lnTo>
                  <a:lnTo>
                    <a:pt x="115" y="468"/>
                  </a:lnTo>
                  <a:lnTo>
                    <a:pt x="120" y="482"/>
                  </a:lnTo>
                  <a:lnTo>
                    <a:pt x="128" y="493"/>
                  </a:lnTo>
                  <a:lnTo>
                    <a:pt x="142" y="495"/>
                  </a:lnTo>
                  <a:lnTo>
                    <a:pt x="155" y="498"/>
                  </a:lnTo>
                  <a:lnTo>
                    <a:pt x="289" y="493"/>
                  </a:lnTo>
                  <a:lnTo>
                    <a:pt x="307" y="487"/>
                  </a:lnTo>
                  <a:lnTo>
                    <a:pt x="326" y="482"/>
                  </a:lnTo>
                  <a:lnTo>
                    <a:pt x="369" y="458"/>
                  </a:lnTo>
                  <a:lnTo>
                    <a:pt x="438" y="428"/>
                  </a:lnTo>
                  <a:lnTo>
                    <a:pt x="452" y="418"/>
                  </a:lnTo>
                  <a:lnTo>
                    <a:pt x="454" y="410"/>
                  </a:lnTo>
                  <a:lnTo>
                    <a:pt x="457" y="404"/>
                  </a:lnTo>
                  <a:lnTo>
                    <a:pt x="457" y="396"/>
                  </a:lnTo>
                  <a:lnTo>
                    <a:pt x="460" y="388"/>
                  </a:lnTo>
                  <a:lnTo>
                    <a:pt x="457" y="375"/>
                  </a:lnTo>
                  <a:lnTo>
                    <a:pt x="454" y="353"/>
                  </a:lnTo>
                  <a:close/>
                  <a:moveTo>
                    <a:pt x="120" y="56"/>
                  </a:move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close/>
                  <a:moveTo>
                    <a:pt x="112" y="80"/>
                  </a:moveTo>
                  <a:lnTo>
                    <a:pt x="112" y="8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3"/>
                  </a:lnTo>
                  <a:lnTo>
                    <a:pt x="112" y="83"/>
                  </a:lnTo>
                  <a:lnTo>
                    <a:pt x="112" y="80"/>
                  </a:lnTo>
                  <a:lnTo>
                    <a:pt x="110" y="75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67"/>
                  </a:lnTo>
                  <a:lnTo>
                    <a:pt x="112" y="67"/>
                  </a:lnTo>
                  <a:lnTo>
                    <a:pt x="112" y="64"/>
                  </a:lnTo>
                  <a:lnTo>
                    <a:pt x="112" y="62"/>
                  </a:lnTo>
                  <a:lnTo>
                    <a:pt x="112" y="59"/>
                  </a:lnTo>
                  <a:lnTo>
                    <a:pt x="112" y="56"/>
                  </a:lnTo>
                  <a:lnTo>
                    <a:pt x="115" y="56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1"/>
                  </a:lnTo>
                  <a:lnTo>
                    <a:pt x="118" y="51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6"/>
                  </a:lnTo>
                  <a:lnTo>
                    <a:pt x="118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18" y="43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5" y="51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2" y="59"/>
                  </a:lnTo>
                  <a:lnTo>
                    <a:pt x="112" y="62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110" y="67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75"/>
                  </a:lnTo>
                  <a:lnTo>
                    <a:pt x="112" y="80"/>
                  </a:lnTo>
                  <a:close/>
                  <a:moveTo>
                    <a:pt x="134" y="46"/>
                  </a:move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close/>
                  <a:moveTo>
                    <a:pt x="147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close/>
                  <a:moveTo>
                    <a:pt x="144" y="40"/>
                  </a:moveTo>
                  <a:lnTo>
                    <a:pt x="144" y="40"/>
                  </a:lnTo>
                  <a:lnTo>
                    <a:pt x="144" y="40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7" y="43"/>
                  </a:lnTo>
                  <a:lnTo>
                    <a:pt x="147" y="43"/>
                  </a:lnTo>
                  <a:lnTo>
                    <a:pt x="147" y="40"/>
                  </a:lnTo>
                  <a:lnTo>
                    <a:pt x="144" y="40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close/>
                  <a:moveTo>
                    <a:pt x="139" y="40"/>
                  </a:moveTo>
                  <a:lnTo>
                    <a:pt x="139" y="40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42" y="40"/>
                  </a:lnTo>
                  <a:lnTo>
                    <a:pt x="139" y="40"/>
                  </a:lnTo>
                  <a:lnTo>
                    <a:pt x="139" y="40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47" y="51"/>
                  </a:lnTo>
                  <a:close/>
                  <a:moveTo>
                    <a:pt x="147" y="48"/>
                  </a:moveTo>
                  <a:lnTo>
                    <a:pt x="147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36" y="46"/>
                  </a:move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close/>
                  <a:moveTo>
                    <a:pt x="131" y="51"/>
                  </a:moveTo>
                  <a:lnTo>
                    <a:pt x="131" y="51"/>
                  </a:lnTo>
                  <a:lnTo>
                    <a:pt x="131" y="51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close/>
                  <a:moveTo>
                    <a:pt x="150" y="67"/>
                  </a:moveTo>
                  <a:lnTo>
                    <a:pt x="150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7"/>
                  </a:lnTo>
                  <a:lnTo>
                    <a:pt x="150" y="67"/>
                  </a:lnTo>
                  <a:close/>
                  <a:moveTo>
                    <a:pt x="131" y="48"/>
                  </a:moveTo>
                  <a:lnTo>
                    <a:pt x="131" y="48"/>
                  </a:lnTo>
                  <a:lnTo>
                    <a:pt x="131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1" y="46"/>
                  </a:lnTo>
                  <a:lnTo>
                    <a:pt x="131" y="48"/>
                  </a:lnTo>
                  <a:close/>
                  <a:moveTo>
                    <a:pt x="136" y="80"/>
                  </a:moveTo>
                  <a:lnTo>
                    <a:pt x="136" y="80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close/>
                  <a:moveTo>
                    <a:pt x="134" y="67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4" y="67"/>
                  </a:lnTo>
                  <a:close/>
                  <a:moveTo>
                    <a:pt x="134" y="64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70"/>
                  </a:moveTo>
                  <a:lnTo>
                    <a:pt x="136" y="70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34" y="59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9" y="67"/>
                  </a:move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67"/>
                  </a:lnTo>
                  <a:close/>
                  <a:moveTo>
                    <a:pt x="139" y="70"/>
                  </a:moveTo>
                  <a:lnTo>
                    <a:pt x="142" y="70"/>
                  </a:lnTo>
                  <a:lnTo>
                    <a:pt x="142" y="67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42" y="67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39" y="70"/>
                  </a:move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36" y="72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2"/>
                  </a:lnTo>
                  <a:lnTo>
                    <a:pt x="136" y="72"/>
                  </a:lnTo>
                  <a:close/>
                  <a:moveTo>
                    <a:pt x="142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34" y="59"/>
                  </a:moveTo>
                  <a:lnTo>
                    <a:pt x="134" y="59"/>
                  </a:lnTo>
                  <a:lnTo>
                    <a:pt x="134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6" y="67"/>
                  </a:move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4" y="59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44" y="51"/>
                  </a:moveTo>
                  <a:lnTo>
                    <a:pt x="144" y="51"/>
                  </a:lnTo>
                  <a:lnTo>
                    <a:pt x="144" y="51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close/>
                  <a:moveTo>
                    <a:pt x="142" y="56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2" y="56"/>
                  </a:move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4" y="48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4" y="56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4"/>
                  </a:lnTo>
                  <a:close/>
                  <a:moveTo>
                    <a:pt x="142" y="59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2" y="59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9"/>
                  </a:lnTo>
                  <a:lnTo>
                    <a:pt x="147" y="56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47" y="67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7" y="67"/>
                  </a:lnTo>
                  <a:close/>
                  <a:moveTo>
                    <a:pt x="147" y="54"/>
                  </a:moveTo>
                  <a:lnTo>
                    <a:pt x="147" y="51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50" y="54"/>
                  </a:lnTo>
                  <a:lnTo>
                    <a:pt x="147" y="54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47" y="51"/>
                  </a:moveTo>
                  <a:lnTo>
                    <a:pt x="144" y="48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4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4" y="46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44" y="64"/>
                  </a:move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4" y="62"/>
                  </a:moveTo>
                  <a:lnTo>
                    <a:pt x="144" y="62"/>
                  </a:lnTo>
                  <a:lnTo>
                    <a:pt x="144" y="62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close/>
                  <a:moveTo>
                    <a:pt x="144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2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7"/>
                  </a:lnTo>
                  <a:lnTo>
                    <a:pt x="144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44" y="64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7" y="59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close/>
                  <a:moveTo>
                    <a:pt x="144" y="70"/>
                  </a:move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4" y="70"/>
                  </a:lnTo>
                  <a:lnTo>
                    <a:pt x="144" y="70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4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42" y="67"/>
                  </a:move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2" y="62"/>
                  </a:lnTo>
                  <a:close/>
                </a:path>
              </a:pathLst>
            </a:custGeom>
            <a:solidFill>
              <a:srgbClr val="E4B97D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B952A1E-691B-9EAD-3B01-F10CA3BA3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44563" y="5638800"/>
              <a:ext cx="584200" cy="200025"/>
            </a:xfrm>
            <a:custGeom>
              <a:avLst/>
              <a:gdLst>
                <a:gd name="T0" fmla="*/ 366 w 368"/>
                <a:gd name="T1" fmla="*/ 102 h 126"/>
                <a:gd name="T2" fmla="*/ 366 w 368"/>
                <a:gd name="T3" fmla="*/ 99 h 126"/>
                <a:gd name="T4" fmla="*/ 366 w 368"/>
                <a:gd name="T5" fmla="*/ 97 h 126"/>
                <a:gd name="T6" fmla="*/ 363 w 368"/>
                <a:gd name="T7" fmla="*/ 97 h 126"/>
                <a:gd name="T8" fmla="*/ 360 w 368"/>
                <a:gd name="T9" fmla="*/ 94 h 126"/>
                <a:gd name="T10" fmla="*/ 352 w 368"/>
                <a:gd name="T11" fmla="*/ 91 h 126"/>
                <a:gd name="T12" fmla="*/ 347 w 368"/>
                <a:gd name="T13" fmla="*/ 94 h 126"/>
                <a:gd name="T14" fmla="*/ 344 w 368"/>
                <a:gd name="T15" fmla="*/ 97 h 126"/>
                <a:gd name="T16" fmla="*/ 342 w 368"/>
                <a:gd name="T17" fmla="*/ 99 h 126"/>
                <a:gd name="T18" fmla="*/ 342 w 368"/>
                <a:gd name="T19" fmla="*/ 105 h 126"/>
                <a:gd name="T20" fmla="*/ 342 w 368"/>
                <a:gd name="T21" fmla="*/ 107 h 126"/>
                <a:gd name="T22" fmla="*/ 350 w 368"/>
                <a:gd name="T23" fmla="*/ 126 h 126"/>
                <a:gd name="T24" fmla="*/ 366 w 368"/>
                <a:gd name="T25" fmla="*/ 113 h 126"/>
                <a:gd name="T26" fmla="*/ 368 w 368"/>
                <a:gd name="T27" fmla="*/ 105 h 126"/>
                <a:gd name="T28" fmla="*/ 366 w 368"/>
                <a:gd name="T29" fmla="*/ 102 h 126"/>
                <a:gd name="T30" fmla="*/ 120 w 368"/>
                <a:gd name="T31" fmla="*/ 27 h 126"/>
                <a:gd name="T32" fmla="*/ 82 w 368"/>
                <a:gd name="T33" fmla="*/ 19 h 126"/>
                <a:gd name="T34" fmla="*/ 77 w 368"/>
                <a:gd name="T35" fmla="*/ 16 h 126"/>
                <a:gd name="T36" fmla="*/ 66 w 368"/>
                <a:gd name="T37" fmla="*/ 11 h 126"/>
                <a:gd name="T38" fmla="*/ 61 w 368"/>
                <a:gd name="T39" fmla="*/ 8 h 126"/>
                <a:gd name="T40" fmla="*/ 50 w 368"/>
                <a:gd name="T41" fmla="*/ 6 h 126"/>
                <a:gd name="T42" fmla="*/ 42 w 368"/>
                <a:gd name="T43" fmla="*/ 0 h 126"/>
                <a:gd name="T44" fmla="*/ 42 w 368"/>
                <a:gd name="T45" fmla="*/ 0 h 126"/>
                <a:gd name="T46" fmla="*/ 42 w 368"/>
                <a:gd name="T47" fmla="*/ 0 h 126"/>
                <a:gd name="T48" fmla="*/ 37 w 368"/>
                <a:gd name="T49" fmla="*/ 8 h 126"/>
                <a:gd name="T50" fmla="*/ 29 w 368"/>
                <a:gd name="T51" fmla="*/ 32 h 126"/>
                <a:gd name="T52" fmla="*/ 26 w 368"/>
                <a:gd name="T53" fmla="*/ 30 h 126"/>
                <a:gd name="T54" fmla="*/ 21 w 368"/>
                <a:gd name="T55" fmla="*/ 38 h 126"/>
                <a:gd name="T56" fmla="*/ 18 w 368"/>
                <a:gd name="T57" fmla="*/ 43 h 126"/>
                <a:gd name="T58" fmla="*/ 16 w 368"/>
                <a:gd name="T59" fmla="*/ 43 h 126"/>
                <a:gd name="T60" fmla="*/ 13 w 368"/>
                <a:gd name="T61" fmla="*/ 32 h 126"/>
                <a:gd name="T62" fmla="*/ 8 w 368"/>
                <a:gd name="T63" fmla="*/ 32 h 126"/>
                <a:gd name="T64" fmla="*/ 0 w 368"/>
                <a:gd name="T65" fmla="*/ 46 h 126"/>
                <a:gd name="T66" fmla="*/ 0 w 368"/>
                <a:gd name="T67" fmla="*/ 46 h 126"/>
                <a:gd name="T68" fmla="*/ 0 w 368"/>
                <a:gd name="T69" fmla="*/ 46 h 126"/>
                <a:gd name="T70" fmla="*/ 13 w 368"/>
                <a:gd name="T71" fmla="*/ 56 h 126"/>
                <a:gd name="T72" fmla="*/ 32 w 368"/>
                <a:gd name="T73" fmla="*/ 62 h 126"/>
                <a:gd name="T74" fmla="*/ 56 w 368"/>
                <a:gd name="T75" fmla="*/ 67 h 126"/>
                <a:gd name="T76" fmla="*/ 109 w 368"/>
                <a:gd name="T77" fmla="*/ 70 h 126"/>
                <a:gd name="T78" fmla="*/ 112 w 368"/>
                <a:gd name="T79" fmla="*/ 70 h 126"/>
                <a:gd name="T80" fmla="*/ 117 w 368"/>
                <a:gd name="T81" fmla="*/ 67 h 126"/>
                <a:gd name="T82" fmla="*/ 122 w 368"/>
                <a:gd name="T83" fmla="*/ 56 h 126"/>
                <a:gd name="T84" fmla="*/ 130 w 368"/>
                <a:gd name="T85" fmla="*/ 32 h 126"/>
                <a:gd name="T86" fmla="*/ 128 w 368"/>
                <a:gd name="T87" fmla="*/ 30 h 126"/>
                <a:gd name="T88" fmla="*/ 120 w 368"/>
                <a:gd name="T89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8" h="126">
                  <a:moveTo>
                    <a:pt x="366" y="102"/>
                  </a:moveTo>
                  <a:lnTo>
                    <a:pt x="366" y="99"/>
                  </a:lnTo>
                  <a:lnTo>
                    <a:pt x="366" y="97"/>
                  </a:lnTo>
                  <a:lnTo>
                    <a:pt x="363" y="97"/>
                  </a:lnTo>
                  <a:lnTo>
                    <a:pt x="360" y="94"/>
                  </a:lnTo>
                  <a:lnTo>
                    <a:pt x="352" y="91"/>
                  </a:lnTo>
                  <a:lnTo>
                    <a:pt x="347" y="94"/>
                  </a:lnTo>
                  <a:lnTo>
                    <a:pt x="344" y="97"/>
                  </a:lnTo>
                  <a:lnTo>
                    <a:pt x="342" y="99"/>
                  </a:lnTo>
                  <a:lnTo>
                    <a:pt x="342" y="105"/>
                  </a:lnTo>
                  <a:lnTo>
                    <a:pt x="342" y="107"/>
                  </a:lnTo>
                  <a:lnTo>
                    <a:pt x="350" y="126"/>
                  </a:lnTo>
                  <a:lnTo>
                    <a:pt x="366" y="113"/>
                  </a:lnTo>
                  <a:lnTo>
                    <a:pt x="368" y="105"/>
                  </a:lnTo>
                  <a:lnTo>
                    <a:pt x="366" y="102"/>
                  </a:lnTo>
                  <a:close/>
                  <a:moveTo>
                    <a:pt x="120" y="27"/>
                  </a:moveTo>
                  <a:lnTo>
                    <a:pt x="82" y="19"/>
                  </a:lnTo>
                  <a:lnTo>
                    <a:pt x="77" y="16"/>
                  </a:lnTo>
                  <a:lnTo>
                    <a:pt x="66" y="11"/>
                  </a:lnTo>
                  <a:lnTo>
                    <a:pt x="61" y="8"/>
                  </a:lnTo>
                  <a:lnTo>
                    <a:pt x="50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7" y="8"/>
                  </a:lnTo>
                  <a:lnTo>
                    <a:pt x="29" y="32"/>
                  </a:lnTo>
                  <a:lnTo>
                    <a:pt x="26" y="30"/>
                  </a:lnTo>
                  <a:lnTo>
                    <a:pt x="21" y="38"/>
                  </a:lnTo>
                  <a:lnTo>
                    <a:pt x="18" y="43"/>
                  </a:lnTo>
                  <a:lnTo>
                    <a:pt x="16" y="43"/>
                  </a:lnTo>
                  <a:lnTo>
                    <a:pt x="13" y="32"/>
                  </a:lnTo>
                  <a:lnTo>
                    <a:pt x="8" y="3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3" y="56"/>
                  </a:lnTo>
                  <a:lnTo>
                    <a:pt x="32" y="62"/>
                  </a:lnTo>
                  <a:lnTo>
                    <a:pt x="56" y="67"/>
                  </a:lnTo>
                  <a:lnTo>
                    <a:pt x="109" y="70"/>
                  </a:lnTo>
                  <a:lnTo>
                    <a:pt x="112" y="70"/>
                  </a:lnTo>
                  <a:lnTo>
                    <a:pt x="117" y="67"/>
                  </a:lnTo>
                  <a:lnTo>
                    <a:pt x="122" y="56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0" y="27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35ADF527-6CAF-4F35-4B45-81F23172A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5826" y="6183313"/>
              <a:ext cx="4440238" cy="2578100"/>
            </a:xfrm>
            <a:custGeom>
              <a:avLst/>
              <a:gdLst>
                <a:gd name="T0" fmla="*/ 1432 w 2797"/>
                <a:gd name="T1" fmla="*/ 570 h 1624"/>
                <a:gd name="T2" fmla="*/ 1507 w 2797"/>
                <a:gd name="T3" fmla="*/ 535 h 1624"/>
                <a:gd name="T4" fmla="*/ 1443 w 2797"/>
                <a:gd name="T5" fmla="*/ 492 h 1624"/>
                <a:gd name="T6" fmla="*/ 1370 w 2797"/>
                <a:gd name="T7" fmla="*/ 511 h 1624"/>
                <a:gd name="T8" fmla="*/ 1309 w 2797"/>
                <a:gd name="T9" fmla="*/ 545 h 1624"/>
                <a:gd name="T10" fmla="*/ 1654 w 2797"/>
                <a:gd name="T11" fmla="*/ 481 h 1624"/>
                <a:gd name="T12" fmla="*/ 1656 w 2797"/>
                <a:gd name="T13" fmla="*/ 460 h 1624"/>
                <a:gd name="T14" fmla="*/ 1688 w 2797"/>
                <a:gd name="T15" fmla="*/ 438 h 1624"/>
                <a:gd name="T16" fmla="*/ 646 w 2797"/>
                <a:gd name="T17" fmla="*/ 500 h 1624"/>
                <a:gd name="T18" fmla="*/ 625 w 2797"/>
                <a:gd name="T19" fmla="*/ 449 h 1624"/>
                <a:gd name="T20" fmla="*/ 1720 w 2797"/>
                <a:gd name="T21" fmla="*/ 409 h 1624"/>
                <a:gd name="T22" fmla="*/ 1731 w 2797"/>
                <a:gd name="T23" fmla="*/ 457 h 1624"/>
                <a:gd name="T24" fmla="*/ 1114 w 2797"/>
                <a:gd name="T25" fmla="*/ 481 h 1624"/>
                <a:gd name="T26" fmla="*/ 1170 w 2797"/>
                <a:gd name="T27" fmla="*/ 398 h 1624"/>
                <a:gd name="T28" fmla="*/ 1125 w 2797"/>
                <a:gd name="T29" fmla="*/ 452 h 1624"/>
                <a:gd name="T30" fmla="*/ 1026 w 2797"/>
                <a:gd name="T31" fmla="*/ 465 h 1624"/>
                <a:gd name="T32" fmla="*/ 1822 w 2797"/>
                <a:gd name="T33" fmla="*/ 361 h 1624"/>
                <a:gd name="T34" fmla="*/ 1747 w 2797"/>
                <a:gd name="T35" fmla="*/ 361 h 1624"/>
                <a:gd name="T36" fmla="*/ 2645 w 2797"/>
                <a:gd name="T37" fmla="*/ 516 h 1624"/>
                <a:gd name="T38" fmla="*/ 2656 w 2797"/>
                <a:gd name="T39" fmla="*/ 369 h 1624"/>
                <a:gd name="T40" fmla="*/ 2674 w 2797"/>
                <a:gd name="T41" fmla="*/ 192 h 1624"/>
                <a:gd name="T42" fmla="*/ 2295 w 2797"/>
                <a:gd name="T43" fmla="*/ 262 h 1624"/>
                <a:gd name="T44" fmla="*/ 2164 w 2797"/>
                <a:gd name="T45" fmla="*/ 2 h 1624"/>
                <a:gd name="T46" fmla="*/ 2004 w 2797"/>
                <a:gd name="T47" fmla="*/ 125 h 1624"/>
                <a:gd name="T48" fmla="*/ 1950 w 2797"/>
                <a:gd name="T49" fmla="*/ 174 h 1624"/>
                <a:gd name="T50" fmla="*/ 1937 w 2797"/>
                <a:gd name="T51" fmla="*/ 240 h 1624"/>
                <a:gd name="T52" fmla="*/ 1883 w 2797"/>
                <a:gd name="T53" fmla="*/ 318 h 1624"/>
                <a:gd name="T54" fmla="*/ 1827 w 2797"/>
                <a:gd name="T55" fmla="*/ 297 h 1624"/>
                <a:gd name="T56" fmla="*/ 1851 w 2797"/>
                <a:gd name="T57" fmla="*/ 337 h 1624"/>
                <a:gd name="T58" fmla="*/ 1862 w 2797"/>
                <a:gd name="T59" fmla="*/ 353 h 1624"/>
                <a:gd name="T60" fmla="*/ 1838 w 2797"/>
                <a:gd name="T61" fmla="*/ 388 h 1624"/>
                <a:gd name="T62" fmla="*/ 1696 w 2797"/>
                <a:gd name="T63" fmla="*/ 521 h 1624"/>
                <a:gd name="T64" fmla="*/ 1558 w 2797"/>
                <a:gd name="T65" fmla="*/ 588 h 1624"/>
                <a:gd name="T66" fmla="*/ 1344 w 2797"/>
                <a:gd name="T67" fmla="*/ 628 h 1624"/>
                <a:gd name="T68" fmla="*/ 1266 w 2797"/>
                <a:gd name="T69" fmla="*/ 636 h 1624"/>
                <a:gd name="T70" fmla="*/ 1191 w 2797"/>
                <a:gd name="T71" fmla="*/ 596 h 1624"/>
                <a:gd name="T72" fmla="*/ 994 w 2797"/>
                <a:gd name="T73" fmla="*/ 559 h 1624"/>
                <a:gd name="T74" fmla="*/ 916 w 2797"/>
                <a:gd name="T75" fmla="*/ 570 h 1624"/>
                <a:gd name="T76" fmla="*/ 871 w 2797"/>
                <a:gd name="T77" fmla="*/ 580 h 1624"/>
                <a:gd name="T78" fmla="*/ 727 w 2797"/>
                <a:gd name="T79" fmla="*/ 570 h 1624"/>
                <a:gd name="T80" fmla="*/ 636 w 2797"/>
                <a:gd name="T81" fmla="*/ 545 h 1624"/>
                <a:gd name="T82" fmla="*/ 556 w 2797"/>
                <a:gd name="T83" fmla="*/ 623 h 1624"/>
                <a:gd name="T84" fmla="*/ 459 w 2797"/>
                <a:gd name="T85" fmla="*/ 671 h 1624"/>
                <a:gd name="T86" fmla="*/ 347 w 2797"/>
                <a:gd name="T87" fmla="*/ 695 h 1624"/>
                <a:gd name="T88" fmla="*/ 232 w 2797"/>
                <a:gd name="T89" fmla="*/ 695 h 1624"/>
                <a:gd name="T90" fmla="*/ 144 w 2797"/>
                <a:gd name="T91" fmla="*/ 655 h 1624"/>
                <a:gd name="T92" fmla="*/ 107 w 2797"/>
                <a:gd name="T93" fmla="*/ 481 h 1624"/>
                <a:gd name="T94" fmla="*/ 64 w 2797"/>
                <a:gd name="T95" fmla="*/ 481 h 1624"/>
                <a:gd name="T96" fmla="*/ 13 w 2797"/>
                <a:gd name="T97" fmla="*/ 446 h 1624"/>
                <a:gd name="T98" fmla="*/ 117 w 2797"/>
                <a:gd name="T99" fmla="*/ 754 h 1624"/>
                <a:gd name="T100" fmla="*/ 446 w 2797"/>
                <a:gd name="T101" fmla="*/ 1182 h 1624"/>
                <a:gd name="T102" fmla="*/ 916 w 2797"/>
                <a:gd name="T103" fmla="*/ 1450 h 1624"/>
                <a:gd name="T104" fmla="*/ 1795 w 2797"/>
                <a:gd name="T105" fmla="*/ 1568 h 1624"/>
                <a:gd name="T106" fmla="*/ 2290 w 2797"/>
                <a:gd name="T107" fmla="*/ 1367 h 1624"/>
                <a:gd name="T108" fmla="*/ 2450 w 2797"/>
                <a:gd name="T109" fmla="*/ 984 h 1624"/>
                <a:gd name="T110" fmla="*/ 2453 w 2797"/>
                <a:gd name="T111" fmla="*/ 711 h 1624"/>
                <a:gd name="T112" fmla="*/ 2629 w 2797"/>
                <a:gd name="T113" fmla="*/ 661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7" h="1624">
                  <a:moveTo>
                    <a:pt x="1309" y="564"/>
                  </a:moveTo>
                  <a:lnTo>
                    <a:pt x="1320" y="564"/>
                  </a:lnTo>
                  <a:lnTo>
                    <a:pt x="1336" y="567"/>
                  </a:lnTo>
                  <a:lnTo>
                    <a:pt x="1344" y="567"/>
                  </a:lnTo>
                  <a:lnTo>
                    <a:pt x="1344" y="567"/>
                  </a:lnTo>
                  <a:lnTo>
                    <a:pt x="1354" y="575"/>
                  </a:lnTo>
                  <a:lnTo>
                    <a:pt x="1373" y="583"/>
                  </a:lnTo>
                  <a:lnTo>
                    <a:pt x="1395" y="586"/>
                  </a:lnTo>
                  <a:lnTo>
                    <a:pt x="1413" y="580"/>
                  </a:lnTo>
                  <a:lnTo>
                    <a:pt x="1432" y="570"/>
                  </a:lnTo>
                  <a:lnTo>
                    <a:pt x="1427" y="564"/>
                  </a:lnTo>
                  <a:lnTo>
                    <a:pt x="1432" y="551"/>
                  </a:lnTo>
                  <a:lnTo>
                    <a:pt x="1440" y="554"/>
                  </a:lnTo>
                  <a:lnTo>
                    <a:pt x="1445" y="562"/>
                  </a:lnTo>
                  <a:lnTo>
                    <a:pt x="1445" y="570"/>
                  </a:lnTo>
                  <a:lnTo>
                    <a:pt x="1464" y="578"/>
                  </a:lnTo>
                  <a:lnTo>
                    <a:pt x="1485" y="578"/>
                  </a:lnTo>
                  <a:lnTo>
                    <a:pt x="1504" y="570"/>
                  </a:lnTo>
                  <a:lnTo>
                    <a:pt x="1515" y="556"/>
                  </a:lnTo>
                  <a:lnTo>
                    <a:pt x="1507" y="535"/>
                  </a:lnTo>
                  <a:lnTo>
                    <a:pt x="1493" y="529"/>
                  </a:lnTo>
                  <a:lnTo>
                    <a:pt x="1488" y="529"/>
                  </a:lnTo>
                  <a:lnTo>
                    <a:pt x="1467" y="524"/>
                  </a:lnTo>
                  <a:lnTo>
                    <a:pt x="1467" y="521"/>
                  </a:lnTo>
                  <a:lnTo>
                    <a:pt x="1448" y="511"/>
                  </a:lnTo>
                  <a:lnTo>
                    <a:pt x="1445" y="508"/>
                  </a:lnTo>
                  <a:lnTo>
                    <a:pt x="1440" y="497"/>
                  </a:lnTo>
                  <a:lnTo>
                    <a:pt x="1440" y="497"/>
                  </a:lnTo>
                  <a:lnTo>
                    <a:pt x="1443" y="495"/>
                  </a:lnTo>
                  <a:lnTo>
                    <a:pt x="1443" y="492"/>
                  </a:lnTo>
                  <a:lnTo>
                    <a:pt x="1440" y="484"/>
                  </a:lnTo>
                  <a:lnTo>
                    <a:pt x="1435" y="492"/>
                  </a:lnTo>
                  <a:lnTo>
                    <a:pt x="1427" y="495"/>
                  </a:lnTo>
                  <a:lnTo>
                    <a:pt x="1411" y="503"/>
                  </a:lnTo>
                  <a:lnTo>
                    <a:pt x="1395" y="516"/>
                  </a:lnTo>
                  <a:lnTo>
                    <a:pt x="1392" y="516"/>
                  </a:lnTo>
                  <a:lnTo>
                    <a:pt x="1386" y="516"/>
                  </a:lnTo>
                  <a:lnTo>
                    <a:pt x="1386" y="516"/>
                  </a:lnTo>
                  <a:lnTo>
                    <a:pt x="1376" y="513"/>
                  </a:lnTo>
                  <a:lnTo>
                    <a:pt x="1370" y="511"/>
                  </a:lnTo>
                  <a:lnTo>
                    <a:pt x="1362" y="513"/>
                  </a:lnTo>
                  <a:lnTo>
                    <a:pt x="1360" y="516"/>
                  </a:lnTo>
                  <a:lnTo>
                    <a:pt x="1357" y="519"/>
                  </a:lnTo>
                  <a:lnTo>
                    <a:pt x="1352" y="521"/>
                  </a:lnTo>
                  <a:lnTo>
                    <a:pt x="1341" y="532"/>
                  </a:lnTo>
                  <a:lnTo>
                    <a:pt x="1333" y="535"/>
                  </a:lnTo>
                  <a:lnTo>
                    <a:pt x="1320" y="540"/>
                  </a:lnTo>
                  <a:lnTo>
                    <a:pt x="1320" y="540"/>
                  </a:lnTo>
                  <a:lnTo>
                    <a:pt x="1317" y="540"/>
                  </a:lnTo>
                  <a:lnTo>
                    <a:pt x="1309" y="545"/>
                  </a:lnTo>
                  <a:lnTo>
                    <a:pt x="1301" y="556"/>
                  </a:lnTo>
                  <a:lnTo>
                    <a:pt x="1301" y="562"/>
                  </a:lnTo>
                  <a:lnTo>
                    <a:pt x="1309" y="564"/>
                  </a:lnTo>
                  <a:close/>
                  <a:moveTo>
                    <a:pt x="1622" y="495"/>
                  </a:moveTo>
                  <a:lnTo>
                    <a:pt x="1638" y="497"/>
                  </a:lnTo>
                  <a:lnTo>
                    <a:pt x="1651" y="505"/>
                  </a:lnTo>
                  <a:lnTo>
                    <a:pt x="1656" y="516"/>
                  </a:lnTo>
                  <a:lnTo>
                    <a:pt x="1662" y="500"/>
                  </a:lnTo>
                  <a:lnTo>
                    <a:pt x="1662" y="500"/>
                  </a:lnTo>
                  <a:lnTo>
                    <a:pt x="1654" y="481"/>
                  </a:lnTo>
                  <a:lnTo>
                    <a:pt x="1646" y="473"/>
                  </a:lnTo>
                  <a:lnTo>
                    <a:pt x="1630" y="455"/>
                  </a:lnTo>
                  <a:lnTo>
                    <a:pt x="1624" y="452"/>
                  </a:lnTo>
                  <a:lnTo>
                    <a:pt x="1622" y="449"/>
                  </a:lnTo>
                  <a:lnTo>
                    <a:pt x="1608" y="455"/>
                  </a:lnTo>
                  <a:lnTo>
                    <a:pt x="1600" y="468"/>
                  </a:lnTo>
                  <a:lnTo>
                    <a:pt x="1600" y="468"/>
                  </a:lnTo>
                  <a:lnTo>
                    <a:pt x="1606" y="487"/>
                  </a:lnTo>
                  <a:lnTo>
                    <a:pt x="1622" y="495"/>
                  </a:lnTo>
                  <a:close/>
                  <a:moveTo>
                    <a:pt x="1656" y="460"/>
                  </a:moveTo>
                  <a:lnTo>
                    <a:pt x="1664" y="465"/>
                  </a:lnTo>
                  <a:lnTo>
                    <a:pt x="1675" y="479"/>
                  </a:lnTo>
                  <a:lnTo>
                    <a:pt x="1680" y="479"/>
                  </a:lnTo>
                  <a:lnTo>
                    <a:pt x="1686" y="479"/>
                  </a:lnTo>
                  <a:lnTo>
                    <a:pt x="1691" y="479"/>
                  </a:lnTo>
                  <a:lnTo>
                    <a:pt x="1699" y="476"/>
                  </a:lnTo>
                  <a:lnTo>
                    <a:pt x="1704" y="471"/>
                  </a:lnTo>
                  <a:lnTo>
                    <a:pt x="1710" y="465"/>
                  </a:lnTo>
                  <a:lnTo>
                    <a:pt x="1694" y="449"/>
                  </a:lnTo>
                  <a:lnTo>
                    <a:pt x="1688" y="438"/>
                  </a:lnTo>
                  <a:lnTo>
                    <a:pt x="1683" y="428"/>
                  </a:lnTo>
                  <a:lnTo>
                    <a:pt x="1672" y="425"/>
                  </a:lnTo>
                  <a:lnTo>
                    <a:pt x="1664" y="430"/>
                  </a:lnTo>
                  <a:lnTo>
                    <a:pt x="1656" y="436"/>
                  </a:lnTo>
                  <a:lnTo>
                    <a:pt x="1654" y="441"/>
                  </a:lnTo>
                  <a:lnTo>
                    <a:pt x="1648" y="452"/>
                  </a:lnTo>
                  <a:lnTo>
                    <a:pt x="1651" y="457"/>
                  </a:lnTo>
                  <a:lnTo>
                    <a:pt x="1656" y="460"/>
                  </a:lnTo>
                  <a:close/>
                  <a:moveTo>
                    <a:pt x="638" y="489"/>
                  </a:moveTo>
                  <a:lnTo>
                    <a:pt x="646" y="500"/>
                  </a:lnTo>
                  <a:lnTo>
                    <a:pt x="657" y="489"/>
                  </a:lnTo>
                  <a:lnTo>
                    <a:pt x="668" y="479"/>
                  </a:lnTo>
                  <a:lnTo>
                    <a:pt x="681" y="460"/>
                  </a:lnTo>
                  <a:lnTo>
                    <a:pt x="684" y="449"/>
                  </a:lnTo>
                  <a:lnTo>
                    <a:pt x="678" y="430"/>
                  </a:lnTo>
                  <a:lnTo>
                    <a:pt x="673" y="420"/>
                  </a:lnTo>
                  <a:lnTo>
                    <a:pt x="657" y="414"/>
                  </a:lnTo>
                  <a:lnTo>
                    <a:pt x="644" y="425"/>
                  </a:lnTo>
                  <a:lnTo>
                    <a:pt x="636" y="436"/>
                  </a:lnTo>
                  <a:lnTo>
                    <a:pt x="625" y="449"/>
                  </a:lnTo>
                  <a:lnTo>
                    <a:pt x="622" y="463"/>
                  </a:lnTo>
                  <a:lnTo>
                    <a:pt x="630" y="479"/>
                  </a:lnTo>
                  <a:lnTo>
                    <a:pt x="638" y="489"/>
                  </a:lnTo>
                  <a:close/>
                  <a:moveTo>
                    <a:pt x="1731" y="457"/>
                  </a:moveTo>
                  <a:lnTo>
                    <a:pt x="1742" y="452"/>
                  </a:lnTo>
                  <a:lnTo>
                    <a:pt x="1747" y="430"/>
                  </a:lnTo>
                  <a:lnTo>
                    <a:pt x="1747" y="422"/>
                  </a:lnTo>
                  <a:lnTo>
                    <a:pt x="1742" y="417"/>
                  </a:lnTo>
                  <a:lnTo>
                    <a:pt x="1729" y="406"/>
                  </a:lnTo>
                  <a:lnTo>
                    <a:pt x="1720" y="409"/>
                  </a:lnTo>
                  <a:lnTo>
                    <a:pt x="1723" y="414"/>
                  </a:lnTo>
                  <a:lnTo>
                    <a:pt x="1731" y="422"/>
                  </a:lnTo>
                  <a:lnTo>
                    <a:pt x="1734" y="425"/>
                  </a:lnTo>
                  <a:lnTo>
                    <a:pt x="1734" y="428"/>
                  </a:lnTo>
                  <a:lnTo>
                    <a:pt x="1729" y="428"/>
                  </a:lnTo>
                  <a:lnTo>
                    <a:pt x="1723" y="422"/>
                  </a:lnTo>
                  <a:lnTo>
                    <a:pt x="1718" y="420"/>
                  </a:lnTo>
                  <a:lnTo>
                    <a:pt x="1712" y="422"/>
                  </a:lnTo>
                  <a:lnTo>
                    <a:pt x="1712" y="428"/>
                  </a:lnTo>
                  <a:lnTo>
                    <a:pt x="1731" y="457"/>
                  </a:lnTo>
                  <a:close/>
                  <a:moveTo>
                    <a:pt x="1023" y="484"/>
                  </a:moveTo>
                  <a:lnTo>
                    <a:pt x="1026" y="481"/>
                  </a:lnTo>
                  <a:lnTo>
                    <a:pt x="1039" y="479"/>
                  </a:lnTo>
                  <a:lnTo>
                    <a:pt x="1047" y="481"/>
                  </a:lnTo>
                  <a:lnTo>
                    <a:pt x="1071" y="484"/>
                  </a:lnTo>
                  <a:lnTo>
                    <a:pt x="1079" y="473"/>
                  </a:lnTo>
                  <a:lnTo>
                    <a:pt x="1090" y="481"/>
                  </a:lnTo>
                  <a:lnTo>
                    <a:pt x="1098" y="481"/>
                  </a:lnTo>
                  <a:lnTo>
                    <a:pt x="1109" y="492"/>
                  </a:lnTo>
                  <a:lnTo>
                    <a:pt x="1114" y="481"/>
                  </a:lnTo>
                  <a:lnTo>
                    <a:pt x="1114" y="476"/>
                  </a:lnTo>
                  <a:lnTo>
                    <a:pt x="1122" y="468"/>
                  </a:lnTo>
                  <a:lnTo>
                    <a:pt x="1138" y="465"/>
                  </a:lnTo>
                  <a:lnTo>
                    <a:pt x="1149" y="457"/>
                  </a:lnTo>
                  <a:lnTo>
                    <a:pt x="1173" y="446"/>
                  </a:lnTo>
                  <a:lnTo>
                    <a:pt x="1181" y="438"/>
                  </a:lnTo>
                  <a:lnTo>
                    <a:pt x="1186" y="412"/>
                  </a:lnTo>
                  <a:lnTo>
                    <a:pt x="1186" y="412"/>
                  </a:lnTo>
                  <a:lnTo>
                    <a:pt x="1173" y="404"/>
                  </a:lnTo>
                  <a:lnTo>
                    <a:pt x="1170" y="398"/>
                  </a:lnTo>
                  <a:lnTo>
                    <a:pt x="1167" y="393"/>
                  </a:lnTo>
                  <a:lnTo>
                    <a:pt x="1167" y="388"/>
                  </a:lnTo>
                  <a:lnTo>
                    <a:pt x="1157" y="396"/>
                  </a:lnTo>
                  <a:lnTo>
                    <a:pt x="1133" y="430"/>
                  </a:lnTo>
                  <a:lnTo>
                    <a:pt x="1133" y="430"/>
                  </a:lnTo>
                  <a:lnTo>
                    <a:pt x="1135" y="438"/>
                  </a:lnTo>
                  <a:lnTo>
                    <a:pt x="1138" y="446"/>
                  </a:lnTo>
                  <a:lnTo>
                    <a:pt x="1135" y="455"/>
                  </a:lnTo>
                  <a:lnTo>
                    <a:pt x="1130" y="457"/>
                  </a:lnTo>
                  <a:lnTo>
                    <a:pt x="1125" y="452"/>
                  </a:lnTo>
                  <a:lnTo>
                    <a:pt x="1117" y="441"/>
                  </a:lnTo>
                  <a:lnTo>
                    <a:pt x="1111" y="441"/>
                  </a:lnTo>
                  <a:lnTo>
                    <a:pt x="1101" y="446"/>
                  </a:lnTo>
                  <a:lnTo>
                    <a:pt x="1079" y="455"/>
                  </a:lnTo>
                  <a:lnTo>
                    <a:pt x="1077" y="457"/>
                  </a:lnTo>
                  <a:lnTo>
                    <a:pt x="1074" y="460"/>
                  </a:lnTo>
                  <a:lnTo>
                    <a:pt x="1058" y="468"/>
                  </a:lnTo>
                  <a:lnTo>
                    <a:pt x="1050" y="471"/>
                  </a:lnTo>
                  <a:lnTo>
                    <a:pt x="1026" y="465"/>
                  </a:lnTo>
                  <a:lnTo>
                    <a:pt x="1026" y="465"/>
                  </a:lnTo>
                  <a:lnTo>
                    <a:pt x="1023" y="471"/>
                  </a:lnTo>
                  <a:lnTo>
                    <a:pt x="1020" y="476"/>
                  </a:lnTo>
                  <a:lnTo>
                    <a:pt x="1020" y="479"/>
                  </a:lnTo>
                  <a:lnTo>
                    <a:pt x="1020" y="484"/>
                  </a:lnTo>
                  <a:lnTo>
                    <a:pt x="1023" y="484"/>
                  </a:lnTo>
                  <a:close/>
                  <a:moveTo>
                    <a:pt x="1809" y="380"/>
                  </a:moveTo>
                  <a:lnTo>
                    <a:pt x="1825" y="382"/>
                  </a:lnTo>
                  <a:lnTo>
                    <a:pt x="1833" y="380"/>
                  </a:lnTo>
                  <a:lnTo>
                    <a:pt x="1833" y="372"/>
                  </a:lnTo>
                  <a:lnTo>
                    <a:pt x="1822" y="361"/>
                  </a:lnTo>
                  <a:lnTo>
                    <a:pt x="1798" y="348"/>
                  </a:lnTo>
                  <a:lnTo>
                    <a:pt x="1787" y="339"/>
                  </a:lnTo>
                  <a:lnTo>
                    <a:pt x="1782" y="326"/>
                  </a:lnTo>
                  <a:lnTo>
                    <a:pt x="1782" y="326"/>
                  </a:lnTo>
                  <a:lnTo>
                    <a:pt x="1787" y="313"/>
                  </a:lnTo>
                  <a:lnTo>
                    <a:pt x="1787" y="313"/>
                  </a:lnTo>
                  <a:lnTo>
                    <a:pt x="1782" y="313"/>
                  </a:lnTo>
                  <a:lnTo>
                    <a:pt x="1774" y="326"/>
                  </a:lnTo>
                  <a:lnTo>
                    <a:pt x="1747" y="350"/>
                  </a:lnTo>
                  <a:lnTo>
                    <a:pt x="1747" y="361"/>
                  </a:lnTo>
                  <a:lnTo>
                    <a:pt x="1777" y="369"/>
                  </a:lnTo>
                  <a:lnTo>
                    <a:pt x="1809" y="380"/>
                  </a:lnTo>
                  <a:close/>
                  <a:moveTo>
                    <a:pt x="2776" y="575"/>
                  </a:moveTo>
                  <a:lnTo>
                    <a:pt x="2768" y="545"/>
                  </a:lnTo>
                  <a:lnTo>
                    <a:pt x="2757" y="521"/>
                  </a:lnTo>
                  <a:lnTo>
                    <a:pt x="2738" y="513"/>
                  </a:lnTo>
                  <a:lnTo>
                    <a:pt x="2704" y="527"/>
                  </a:lnTo>
                  <a:lnTo>
                    <a:pt x="2693" y="527"/>
                  </a:lnTo>
                  <a:lnTo>
                    <a:pt x="2653" y="519"/>
                  </a:lnTo>
                  <a:lnTo>
                    <a:pt x="2645" y="516"/>
                  </a:lnTo>
                  <a:lnTo>
                    <a:pt x="2645" y="505"/>
                  </a:lnTo>
                  <a:lnTo>
                    <a:pt x="2650" y="492"/>
                  </a:lnTo>
                  <a:lnTo>
                    <a:pt x="2674" y="449"/>
                  </a:lnTo>
                  <a:lnTo>
                    <a:pt x="2677" y="438"/>
                  </a:lnTo>
                  <a:lnTo>
                    <a:pt x="2680" y="404"/>
                  </a:lnTo>
                  <a:lnTo>
                    <a:pt x="2680" y="398"/>
                  </a:lnTo>
                  <a:lnTo>
                    <a:pt x="2674" y="393"/>
                  </a:lnTo>
                  <a:lnTo>
                    <a:pt x="2661" y="385"/>
                  </a:lnTo>
                  <a:lnTo>
                    <a:pt x="2658" y="380"/>
                  </a:lnTo>
                  <a:lnTo>
                    <a:pt x="2656" y="369"/>
                  </a:lnTo>
                  <a:lnTo>
                    <a:pt x="2656" y="331"/>
                  </a:lnTo>
                  <a:lnTo>
                    <a:pt x="2656" y="331"/>
                  </a:lnTo>
                  <a:lnTo>
                    <a:pt x="2648" y="302"/>
                  </a:lnTo>
                  <a:lnTo>
                    <a:pt x="2648" y="286"/>
                  </a:lnTo>
                  <a:lnTo>
                    <a:pt x="2656" y="278"/>
                  </a:lnTo>
                  <a:lnTo>
                    <a:pt x="2664" y="267"/>
                  </a:lnTo>
                  <a:lnTo>
                    <a:pt x="2666" y="243"/>
                  </a:lnTo>
                  <a:lnTo>
                    <a:pt x="2685" y="227"/>
                  </a:lnTo>
                  <a:lnTo>
                    <a:pt x="2682" y="214"/>
                  </a:lnTo>
                  <a:lnTo>
                    <a:pt x="2674" y="192"/>
                  </a:lnTo>
                  <a:lnTo>
                    <a:pt x="2674" y="192"/>
                  </a:lnTo>
                  <a:lnTo>
                    <a:pt x="2666" y="195"/>
                  </a:lnTo>
                  <a:lnTo>
                    <a:pt x="2642" y="195"/>
                  </a:lnTo>
                  <a:lnTo>
                    <a:pt x="2592" y="182"/>
                  </a:lnTo>
                  <a:lnTo>
                    <a:pt x="2578" y="192"/>
                  </a:lnTo>
                  <a:lnTo>
                    <a:pt x="2509" y="222"/>
                  </a:lnTo>
                  <a:lnTo>
                    <a:pt x="2466" y="246"/>
                  </a:lnTo>
                  <a:lnTo>
                    <a:pt x="2447" y="251"/>
                  </a:lnTo>
                  <a:lnTo>
                    <a:pt x="2429" y="257"/>
                  </a:lnTo>
                  <a:lnTo>
                    <a:pt x="2295" y="262"/>
                  </a:lnTo>
                  <a:lnTo>
                    <a:pt x="2282" y="259"/>
                  </a:lnTo>
                  <a:lnTo>
                    <a:pt x="2268" y="257"/>
                  </a:lnTo>
                  <a:lnTo>
                    <a:pt x="2260" y="246"/>
                  </a:lnTo>
                  <a:lnTo>
                    <a:pt x="2255" y="232"/>
                  </a:lnTo>
                  <a:lnTo>
                    <a:pt x="2177" y="8"/>
                  </a:lnTo>
                  <a:lnTo>
                    <a:pt x="2172" y="0"/>
                  </a:lnTo>
                  <a:lnTo>
                    <a:pt x="2172" y="0"/>
                  </a:lnTo>
                  <a:lnTo>
                    <a:pt x="2169" y="0"/>
                  </a:lnTo>
                  <a:lnTo>
                    <a:pt x="2167" y="2"/>
                  </a:lnTo>
                  <a:lnTo>
                    <a:pt x="2164" y="2"/>
                  </a:lnTo>
                  <a:lnTo>
                    <a:pt x="2164" y="2"/>
                  </a:lnTo>
                  <a:lnTo>
                    <a:pt x="2148" y="8"/>
                  </a:lnTo>
                  <a:lnTo>
                    <a:pt x="2135" y="16"/>
                  </a:lnTo>
                  <a:lnTo>
                    <a:pt x="2116" y="34"/>
                  </a:lnTo>
                  <a:lnTo>
                    <a:pt x="2084" y="56"/>
                  </a:lnTo>
                  <a:lnTo>
                    <a:pt x="2017" y="99"/>
                  </a:lnTo>
                  <a:lnTo>
                    <a:pt x="2025" y="109"/>
                  </a:lnTo>
                  <a:lnTo>
                    <a:pt x="2022" y="117"/>
                  </a:lnTo>
                  <a:lnTo>
                    <a:pt x="2012" y="123"/>
                  </a:lnTo>
                  <a:lnTo>
                    <a:pt x="2004" y="125"/>
                  </a:lnTo>
                  <a:lnTo>
                    <a:pt x="2001" y="125"/>
                  </a:lnTo>
                  <a:lnTo>
                    <a:pt x="1982" y="115"/>
                  </a:lnTo>
                  <a:lnTo>
                    <a:pt x="1980" y="120"/>
                  </a:lnTo>
                  <a:lnTo>
                    <a:pt x="1977" y="125"/>
                  </a:lnTo>
                  <a:lnTo>
                    <a:pt x="1972" y="131"/>
                  </a:lnTo>
                  <a:lnTo>
                    <a:pt x="1948" y="147"/>
                  </a:lnTo>
                  <a:lnTo>
                    <a:pt x="1942" y="155"/>
                  </a:lnTo>
                  <a:lnTo>
                    <a:pt x="1940" y="166"/>
                  </a:lnTo>
                  <a:lnTo>
                    <a:pt x="1945" y="171"/>
                  </a:lnTo>
                  <a:lnTo>
                    <a:pt x="1950" y="174"/>
                  </a:lnTo>
                  <a:lnTo>
                    <a:pt x="1948" y="179"/>
                  </a:lnTo>
                  <a:lnTo>
                    <a:pt x="1950" y="187"/>
                  </a:lnTo>
                  <a:lnTo>
                    <a:pt x="1950" y="198"/>
                  </a:lnTo>
                  <a:lnTo>
                    <a:pt x="1953" y="203"/>
                  </a:lnTo>
                  <a:lnTo>
                    <a:pt x="1958" y="208"/>
                  </a:lnTo>
                  <a:lnTo>
                    <a:pt x="1958" y="211"/>
                  </a:lnTo>
                  <a:lnTo>
                    <a:pt x="1948" y="216"/>
                  </a:lnTo>
                  <a:lnTo>
                    <a:pt x="1945" y="227"/>
                  </a:lnTo>
                  <a:lnTo>
                    <a:pt x="1942" y="238"/>
                  </a:lnTo>
                  <a:lnTo>
                    <a:pt x="1937" y="240"/>
                  </a:lnTo>
                  <a:lnTo>
                    <a:pt x="1926" y="243"/>
                  </a:lnTo>
                  <a:lnTo>
                    <a:pt x="1924" y="249"/>
                  </a:lnTo>
                  <a:lnTo>
                    <a:pt x="1926" y="254"/>
                  </a:lnTo>
                  <a:lnTo>
                    <a:pt x="1937" y="259"/>
                  </a:lnTo>
                  <a:lnTo>
                    <a:pt x="1916" y="307"/>
                  </a:lnTo>
                  <a:lnTo>
                    <a:pt x="1910" y="310"/>
                  </a:lnTo>
                  <a:lnTo>
                    <a:pt x="1905" y="318"/>
                  </a:lnTo>
                  <a:lnTo>
                    <a:pt x="1902" y="321"/>
                  </a:lnTo>
                  <a:lnTo>
                    <a:pt x="1897" y="321"/>
                  </a:lnTo>
                  <a:lnTo>
                    <a:pt x="1883" y="318"/>
                  </a:lnTo>
                  <a:lnTo>
                    <a:pt x="1878" y="315"/>
                  </a:lnTo>
                  <a:lnTo>
                    <a:pt x="1886" y="323"/>
                  </a:lnTo>
                  <a:lnTo>
                    <a:pt x="1891" y="326"/>
                  </a:lnTo>
                  <a:lnTo>
                    <a:pt x="1875" y="329"/>
                  </a:lnTo>
                  <a:lnTo>
                    <a:pt x="1859" y="318"/>
                  </a:lnTo>
                  <a:lnTo>
                    <a:pt x="1849" y="299"/>
                  </a:lnTo>
                  <a:lnTo>
                    <a:pt x="1843" y="278"/>
                  </a:lnTo>
                  <a:lnTo>
                    <a:pt x="1838" y="278"/>
                  </a:lnTo>
                  <a:lnTo>
                    <a:pt x="1830" y="289"/>
                  </a:lnTo>
                  <a:lnTo>
                    <a:pt x="1827" y="297"/>
                  </a:lnTo>
                  <a:lnTo>
                    <a:pt x="1830" y="302"/>
                  </a:lnTo>
                  <a:lnTo>
                    <a:pt x="1825" y="299"/>
                  </a:lnTo>
                  <a:lnTo>
                    <a:pt x="1822" y="294"/>
                  </a:lnTo>
                  <a:lnTo>
                    <a:pt x="1822" y="289"/>
                  </a:lnTo>
                  <a:lnTo>
                    <a:pt x="1814" y="297"/>
                  </a:lnTo>
                  <a:lnTo>
                    <a:pt x="1806" y="302"/>
                  </a:lnTo>
                  <a:lnTo>
                    <a:pt x="1801" y="302"/>
                  </a:lnTo>
                  <a:lnTo>
                    <a:pt x="1801" y="307"/>
                  </a:lnTo>
                  <a:lnTo>
                    <a:pt x="1814" y="310"/>
                  </a:lnTo>
                  <a:lnTo>
                    <a:pt x="1851" y="337"/>
                  </a:lnTo>
                  <a:lnTo>
                    <a:pt x="1867" y="339"/>
                  </a:lnTo>
                  <a:lnTo>
                    <a:pt x="1886" y="339"/>
                  </a:lnTo>
                  <a:lnTo>
                    <a:pt x="1897" y="345"/>
                  </a:lnTo>
                  <a:lnTo>
                    <a:pt x="1900" y="364"/>
                  </a:lnTo>
                  <a:lnTo>
                    <a:pt x="1894" y="364"/>
                  </a:lnTo>
                  <a:lnTo>
                    <a:pt x="1889" y="358"/>
                  </a:lnTo>
                  <a:lnTo>
                    <a:pt x="1881" y="353"/>
                  </a:lnTo>
                  <a:lnTo>
                    <a:pt x="1870" y="350"/>
                  </a:lnTo>
                  <a:lnTo>
                    <a:pt x="1859" y="345"/>
                  </a:lnTo>
                  <a:lnTo>
                    <a:pt x="1862" y="353"/>
                  </a:lnTo>
                  <a:lnTo>
                    <a:pt x="1873" y="366"/>
                  </a:lnTo>
                  <a:lnTo>
                    <a:pt x="1878" y="374"/>
                  </a:lnTo>
                  <a:lnTo>
                    <a:pt x="1867" y="372"/>
                  </a:lnTo>
                  <a:lnTo>
                    <a:pt x="1851" y="366"/>
                  </a:lnTo>
                  <a:lnTo>
                    <a:pt x="1843" y="364"/>
                  </a:lnTo>
                  <a:lnTo>
                    <a:pt x="1843" y="369"/>
                  </a:lnTo>
                  <a:lnTo>
                    <a:pt x="1846" y="372"/>
                  </a:lnTo>
                  <a:lnTo>
                    <a:pt x="1851" y="374"/>
                  </a:lnTo>
                  <a:lnTo>
                    <a:pt x="1841" y="380"/>
                  </a:lnTo>
                  <a:lnTo>
                    <a:pt x="1838" y="388"/>
                  </a:lnTo>
                  <a:lnTo>
                    <a:pt x="1843" y="406"/>
                  </a:lnTo>
                  <a:lnTo>
                    <a:pt x="1817" y="455"/>
                  </a:lnTo>
                  <a:lnTo>
                    <a:pt x="1806" y="473"/>
                  </a:lnTo>
                  <a:lnTo>
                    <a:pt x="1782" y="489"/>
                  </a:lnTo>
                  <a:lnTo>
                    <a:pt x="1777" y="497"/>
                  </a:lnTo>
                  <a:lnTo>
                    <a:pt x="1753" y="487"/>
                  </a:lnTo>
                  <a:lnTo>
                    <a:pt x="1739" y="487"/>
                  </a:lnTo>
                  <a:lnTo>
                    <a:pt x="1734" y="495"/>
                  </a:lnTo>
                  <a:lnTo>
                    <a:pt x="1729" y="497"/>
                  </a:lnTo>
                  <a:lnTo>
                    <a:pt x="1696" y="521"/>
                  </a:lnTo>
                  <a:lnTo>
                    <a:pt x="1654" y="535"/>
                  </a:lnTo>
                  <a:lnTo>
                    <a:pt x="1648" y="537"/>
                  </a:lnTo>
                  <a:lnTo>
                    <a:pt x="1643" y="548"/>
                  </a:lnTo>
                  <a:lnTo>
                    <a:pt x="1632" y="559"/>
                  </a:lnTo>
                  <a:lnTo>
                    <a:pt x="1622" y="570"/>
                  </a:lnTo>
                  <a:lnTo>
                    <a:pt x="1614" y="575"/>
                  </a:lnTo>
                  <a:lnTo>
                    <a:pt x="1606" y="578"/>
                  </a:lnTo>
                  <a:lnTo>
                    <a:pt x="1587" y="580"/>
                  </a:lnTo>
                  <a:lnTo>
                    <a:pt x="1571" y="588"/>
                  </a:lnTo>
                  <a:lnTo>
                    <a:pt x="1558" y="588"/>
                  </a:lnTo>
                  <a:lnTo>
                    <a:pt x="1544" y="596"/>
                  </a:lnTo>
                  <a:lnTo>
                    <a:pt x="1504" y="602"/>
                  </a:lnTo>
                  <a:lnTo>
                    <a:pt x="1467" y="623"/>
                  </a:lnTo>
                  <a:lnTo>
                    <a:pt x="1459" y="628"/>
                  </a:lnTo>
                  <a:lnTo>
                    <a:pt x="1443" y="631"/>
                  </a:lnTo>
                  <a:lnTo>
                    <a:pt x="1365" y="631"/>
                  </a:lnTo>
                  <a:lnTo>
                    <a:pt x="1360" y="628"/>
                  </a:lnTo>
                  <a:lnTo>
                    <a:pt x="1354" y="626"/>
                  </a:lnTo>
                  <a:lnTo>
                    <a:pt x="1349" y="626"/>
                  </a:lnTo>
                  <a:lnTo>
                    <a:pt x="1344" y="628"/>
                  </a:lnTo>
                  <a:lnTo>
                    <a:pt x="1338" y="631"/>
                  </a:lnTo>
                  <a:lnTo>
                    <a:pt x="1320" y="642"/>
                  </a:lnTo>
                  <a:lnTo>
                    <a:pt x="1314" y="639"/>
                  </a:lnTo>
                  <a:lnTo>
                    <a:pt x="1309" y="636"/>
                  </a:lnTo>
                  <a:lnTo>
                    <a:pt x="1301" y="636"/>
                  </a:lnTo>
                  <a:lnTo>
                    <a:pt x="1290" y="642"/>
                  </a:lnTo>
                  <a:lnTo>
                    <a:pt x="1282" y="642"/>
                  </a:lnTo>
                  <a:lnTo>
                    <a:pt x="1277" y="642"/>
                  </a:lnTo>
                  <a:lnTo>
                    <a:pt x="1272" y="642"/>
                  </a:lnTo>
                  <a:lnTo>
                    <a:pt x="1266" y="636"/>
                  </a:lnTo>
                  <a:lnTo>
                    <a:pt x="1258" y="623"/>
                  </a:lnTo>
                  <a:lnTo>
                    <a:pt x="1256" y="620"/>
                  </a:lnTo>
                  <a:lnTo>
                    <a:pt x="1250" y="620"/>
                  </a:lnTo>
                  <a:lnTo>
                    <a:pt x="1242" y="615"/>
                  </a:lnTo>
                  <a:lnTo>
                    <a:pt x="1232" y="607"/>
                  </a:lnTo>
                  <a:lnTo>
                    <a:pt x="1224" y="612"/>
                  </a:lnTo>
                  <a:lnTo>
                    <a:pt x="1215" y="612"/>
                  </a:lnTo>
                  <a:lnTo>
                    <a:pt x="1207" y="610"/>
                  </a:lnTo>
                  <a:lnTo>
                    <a:pt x="1199" y="604"/>
                  </a:lnTo>
                  <a:lnTo>
                    <a:pt x="1191" y="596"/>
                  </a:lnTo>
                  <a:lnTo>
                    <a:pt x="1186" y="591"/>
                  </a:lnTo>
                  <a:lnTo>
                    <a:pt x="1181" y="591"/>
                  </a:lnTo>
                  <a:lnTo>
                    <a:pt x="1098" y="607"/>
                  </a:lnTo>
                  <a:lnTo>
                    <a:pt x="1063" y="607"/>
                  </a:lnTo>
                  <a:lnTo>
                    <a:pt x="1058" y="602"/>
                  </a:lnTo>
                  <a:lnTo>
                    <a:pt x="1050" y="588"/>
                  </a:lnTo>
                  <a:lnTo>
                    <a:pt x="1039" y="578"/>
                  </a:lnTo>
                  <a:lnTo>
                    <a:pt x="1026" y="564"/>
                  </a:lnTo>
                  <a:lnTo>
                    <a:pt x="1007" y="556"/>
                  </a:lnTo>
                  <a:lnTo>
                    <a:pt x="994" y="559"/>
                  </a:lnTo>
                  <a:lnTo>
                    <a:pt x="996" y="570"/>
                  </a:lnTo>
                  <a:lnTo>
                    <a:pt x="996" y="578"/>
                  </a:lnTo>
                  <a:lnTo>
                    <a:pt x="999" y="583"/>
                  </a:lnTo>
                  <a:lnTo>
                    <a:pt x="1007" y="588"/>
                  </a:lnTo>
                  <a:lnTo>
                    <a:pt x="996" y="591"/>
                  </a:lnTo>
                  <a:lnTo>
                    <a:pt x="986" y="583"/>
                  </a:lnTo>
                  <a:lnTo>
                    <a:pt x="972" y="580"/>
                  </a:lnTo>
                  <a:lnTo>
                    <a:pt x="946" y="591"/>
                  </a:lnTo>
                  <a:lnTo>
                    <a:pt x="935" y="586"/>
                  </a:lnTo>
                  <a:lnTo>
                    <a:pt x="916" y="570"/>
                  </a:lnTo>
                  <a:lnTo>
                    <a:pt x="914" y="567"/>
                  </a:lnTo>
                  <a:lnTo>
                    <a:pt x="914" y="564"/>
                  </a:lnTo>
                  <a:lnTo>
                    <a:pt x="911" y="562"/>
                  </a:lnTo>
                  <a:lnTo>
                    <a:pt x="908" y="559"/>
                  </a:lnTo>
                  <a:lnTo>
                    <a:pt x="903" y="559"/>
                  </a:lnTo>
                  <a:lnTo>
                    <a:pt x="903" y="562"/>
                  </a:lnTo>
                  <a:lnTo>
                    <a:pt x="903" y="567"/>
                  </a:lnTo>
                  <a:lnTo>
                    <a:pt x="898" y="570"/>
                  </a:lnTo>
                  <a:lnTo>
                    <a:pt x="876" y="578"/>
                  </a:lnTo>
                  <a:lnTo>
                    <a:pt x="871" y="580"/>
                  </a:lnTo>
                  <a:lnTo>
                    <a:pt x="817" y="575"/>
                  </a:lnTo>
                  <a:lnTo>
                    <a:pt x="812" y="572"/>
                  </a:lnTo>
                  <a:lnTo>
                    <a:pt x="807" y="572"/>
                  </a:lnTo>
                  <a:lnTo>
                    <a:pt x="801" y="570"/>
                  </a:lnTo>
                  <a:lnTo>
                    <a:pt x="796" y="570"/>
                  </a:lnTo>
                  <a:lnTo>
                    <a:pt x="788" y="572"/>
                  </a:lnTo>
                  <a:lnTo>
                    <a:pt x="775" y="578"/>
                  </a:lnTo>
                  <a:lnTo>
                    <a:pt x="767" y="580"/>
                  </a:lnTo>
                  <a:lnTo>
                    <a:pt x="753" y="578"/>
                  </a:lnTo>
                  <a:lnTo>
                    <a:pt x="727" y="570"/>
                  </a:lnTo>
                  <a:lnTo>
                    <a:pt x="713" y="570"/>
                  </a:lnTo>
                  <a:lnTo>
                    <a:pt x="708" y="572"/>
                  </a:lnTo>
                  <a:lnTo>
                    <a:pt x="705" y="575"/>
                  </a:lnTo>
                  <a:lnTo>
                    <a:pt x="702" y="578"/>
                  </a:lnTo>
                  <a:lnTo>
                    <a:pt x="694" y="575"/>
                  </a:lnTo>
                  <a:lnTo>
                    <a:pt x="673" y="543"/>
                  </a:lnTo>
                  <a:lnTo>
                    <a:pt x="662" y="532"/>
                  </a:lnTo>
                  <a:lnTo>
                    <a:pt x="652" y="529"/>
                  </a:lnTo>
                  <a:lnTo>
                    <a:pt x="638" y="537"/>
                  </a:lnTo>
                  <a:lnTo>
                    <a:pt x="636" y="545"/>
                  </a:lnTo>
                  <a:lnTo>
                    <a:pt x="636" y="556"/>
                  </a:lnTo>
                  <a:lnTo>
                    <a:pt x="636" y="570"/>
                  </a:lnTo>
                  <a:lnTo>
                    <a:pt x="628" y="575"/>
                  </a:lnTo>
                  <a:lnTo>
                    <a:pt x="620" y="578"/>
                  </a:lnTo>
                  <a:lnTo>
                    <a:pt x="609" y="583"/>
                  </a:lnTo>
                  <a:lnTo>
                    <a:pt x="598" y="591"/>
                  </a:lnTo>
                  <a:lnTo>
                    <a:pt x="588" y="599"/>
                  </a:lnTo>
                  <a:lnTo>
                    <a:pt x="580" y="607"/>
                  </a:lnTo>
                  <a:lnTo>
                    <a:pt x="561" y="615"/>
                  </a:lnTo>
                  <a:lnTo>
                    <a:pt x="556" y="623"/>
                  </a:lnTo>
                  <a:lnTo>
                    <a:pt x="553" y="631"/>
                  </a:lnTo>
                  <a:lnTo>
                    <a:pt x="542" y="639"/>
                  </a:lnTo>
                  <a:lnTo>
                    <a:pt x="529" y="644"/>
                  </a:lnTo>
                  <a:lnTo>
                    <a:pt x="521" y="644"/>
                  </a:lnTo>
                  <a:lnTo>
                    <a:pt x="510" y="647"/>
                  </a:lnTo>
                  <a:lnTo>
                    <a:pt x="502" y="655"/>
                  </a:lnTo>
                  <a:lnTo>
                    <a:pt x="494" y="663"/>
                  </a:lnTo>
                  <a:lnTo>
                    <a:pt x="486" y="669"/>
                  </a:lnTo>
                  <a:lnTo>
                    <a:pt x="478" y="671"/>
                  </a:lnTo>
                  <a:lnTo>
                    <a:pt x="459" y="671"/>
                  </a:lnTo>
                  <a:lnTo>
                    <a:pt x="449" y="674"/>
                  </a:lnTo>
                  <a:lnTo>
                    <a:pt x="425" y="690"/>
                  </a:lnTo>
                  <a:lnTo>
                    <a:pt x="414" y="693"/>
                  </a:lnTo>
                  <a:lnTo>
                    <a:pt x="403" y="693"/>
                  </a:lnTo>
                  <a:lnTo>
                    <a:pt x="390" y="693"/>
                  </a:lnTo>
                  <a:lnTo>
                    <a:pt x="379" y="693"/>
                  </a:lnTo>
                  <a:lnTo>
                    <a:pt x="371" y="698"/>
                  </a:lnTo>
                  <a:lnTo>
                    <a:pt x="363" y="695"/>
                  </a:lnTo>
                  <a:lnTo>
                    <a:pt x="358" y="698"/>
                  </a:lnTo>
                  <a:lnTo>
                    <a:pt x="347" y="695"/>
                  </a:lnTo>
                  <a:lnTo>
                    <a:pt x="320" y="701"/>
                  </a:lnTo>
                  <a:lnTo>
                    <a:pt x="315" y="701"/>
                  </a:lnTo>
                  <a:lnTo>
                    <a:pt x="294" y="690"/>
                  </a:lnTo>
                  <a:lnTo>
                    <a:pt x="286" y="682"/>
                  </a:lnTo>
                  <a:lnTo>
                    <a:pt x="283" y="682"/>
                  </a:lnTo>
                  <a:lnTo>
                    <a:pt x="278" y="682"/>
                  </a:lnTo>
                  <a:lnTo>
                    <a:pt x="243" y="682"/>
                  </a:lnTo>
                  <a:lnTo>
                    <a:pt x="230" y="682"/>
                  </a:lnTo>
                  <a:lnTo>
                    <a:pt x="230" y="690"/>
                  </a:lnTo>
                  <a:lnTo>
                    <a:pt x="232" y="695"/>
                  </a:lnTo>
                  <a:lnTo>
                    <a:pt x="232" y="698"/>
                  </a:lnTo>
                  <a:lnTo>
                    <a:pt x="227" y="698"/>
                  </a:lnTo>
                  <a:lnTo>
                    <a:pt x="222" y="695"/>
                  </a:lnTo>
                  <a:lnTo>
                    <a:pt x="211" y="685"/>
                  </a:lnTo>
                  <a:lnTo>
                    <a:pt x="206" y="682"/>
                  </a:lnTo>
                  <a:lnTo>
                    <a:pt x="197" y="679"/>
                  </a:lnTo>
                  <a:lnTo>
                    <a:pt x="165" y="679"/>
                  </a:lnTo>
                  <a:lnTo>
                    <a:pt x="152" y="674"/>
                  </a:lnTo>
                  <a:lnTo>
                    <a:pt x="144" y="663"/>
                  </a:lnTo>
                  <a:lnTo>
                    <a:pt x="144" y="655"/>
                  </a:lnTo>
                  <a:lnTo>
                    <a:pt x="139" y="642"/>
                  </a:lnTo>
                  <a:lnTo>
                    <a:pt x="136" y="634"/>
                  </a:lnTo>
                  <a:lnTo>
                    <a:pt x="136" y="610"/>
                  </a:lnTo>
                  <a:lnTo>
                    <a:pt x="136" y="602"/>
                  </a:lnTo>
                  <a:lnTo>
                    <a:pt x="128" y="570"/>
                  </a:lnTo>
                  <a:lnTo>
                    <a:pt x="128" y="554"/>
                  </a:lnTo>
                  <a:lnTo>
                    <a:pt x="133" y="508"/>
                  </a:lnTo>
                  <a:lnTo>
                    <a:pt x="133" y="492"/>
                  </a:lnTo>
                  <a:lnTo>
                    <a:pt x="120" y="473"/>
                  </a:lnTo>
                  <a:lnTo>
                    <a:pt x="107" y="481"/>
                  </a:lnTo>
                  <a:lnTo>
                    <a:pt x="96" y="511"/>
                  </a:lnTo>
                  <a:lnTo>
                    <a:pt x="99" y="513"/>
                  </a:lnTo>
                  <a:lnTo>
                    <a:pt x="96" y="516"/>
                  </a:lnTo>
                  <a:lnTo>
                    <a:pt x="93" y="519"/>
                  </a:lnTo>
                  <a:lnTo>
                    <a:pt x="88" y="521"/>
                  </a:lnTo>
                  <a:lnTo>
                    <a:pt x="83" y="521"/>
                  </a:lnTo>
                  <a:lnTo>
                    <a:pt x="80" y="519"/>
                  </a:lnTo>
                  <a:lnTo>
                    <a:pt x="75" y="511"/>
                  </a:lnTo>
                  <a:lnTo>
                    <a:pt x="69" y="489"/>
                  </a:lnTo>
                  <a:lnTo>
                    <a:pt x="64" y="481"/>
                  </a:lnTo>
                  <a:lnTo>
                    <a:pt x="59" y="513"/>
                  </a:lnTo>
                  <a:lnTo>
                    <a:pt x="51" y="524"/>
                  </a:lnTo>
                  <a:lnTo>
                    <a:pt x="40" y="516"/>
                  </a:lnTo>
                  <a:lnTo>
                    <a:pt x="37" y="492"/>
                  </a:lnTo>
                  <a:lnTo>
                    <a:pt x="37" y="452"/>
                  </a:lnTo>
                  <a:lnTo>
                    <a:pt x="35" y="438"/>
                  </a:lnTo>
                  <a:lnTo>
                    <a:pt x="21" y="420"/>
                  </a:lnTo>
                  <a:lnTo>
                    <a:pt x="16" y="406"/>
                  </a:lnTo>
                  <a:lnTo>
                    <a:pt x="2" y="422"/>
                  </a:lnTo>
                  <a:lnTo>
                    <a:pt x="13" y="446"/>
                  </a:lnTo>
                  <a:lnTo>
                    <a:pt x="13" y="479"/>
                  </a:lnTo>
                  <a:lnTo>
                    <a:pt x="0" y="497"/>
                  </a:lnTo>
                  <a:lnTo>
                    <a:pt x="2" y="524"/>
                  </a:lnTo>
                  <a:lnTo>
                    <a:pt x="2" y="543"/>
                  </a:lnTo>
                  <a:lnTo>
                    <a:pt x="2" y="586"/>
                  </a:lnTo>
                  <a:lnTo>
                    <a:pt x="5" y="604"/>
                  </a:lnTo>
                  <a:lnTo>
                    <a:pt x="16" y="620"/>
                  </a:lnTo>
                  <a:lnTo>
                    <a:pt x="51" y="669"/>
                  </a:lnTo>
                  <a:lnTo>
                    <a:pt x="83" y="711"/>
                  </a:lnTo>
                  <a:lnTo>
                    <a:pt x="117" y="754"/>
                  </a:lnTo>
                  <a:lnTo>
                    <a:pt x="149" y="797"/>
                  </a:lnTo>
                  <a:lnTo>
                    <a:pt x="181" y="840"/>
                  </a:lnTo>
                  <a:lnTo>
                    <a:pt x="216" y="883"/>
                  </a:lnTo>
                  <a:lnTo>
                    <a:pt x="248" y="925"/>
                  </a:lnTo>
                  <a:lnTo>
                    <a:pt x="280" y="968"/>
                  </a:lnTo>
                  <a:lnTo>
                    <a:pt x="315" y="1011"/>
                  </a:lnTo>
                  <a:lnTo>
                    <a:pt x="347" y="1054"/>
                  </a:lnTo>
                  <a:lnTo>
                    <a:pt x="379" y="1097"/>
                  </a:lnTo>
                  <a:lnTo>
                    <a:pt x="414" y="1139"/>
                  </a:lnTo>
                  <a:lnTo>
                    <a:pt x="446" y="1182"/>
                  </a:lnTo>
                  <a:lnTo>
                    <a:pt x="478" y="1225"/>
                  </a:lnTo>
                  <a:lnTo>
                    <a:pt x="513" y="1268"/>
                  </a:lnTo>
                  <a:lnTo>
                    <a:pt x="545" y="1311"/>
                  </a:lnTo>
                  <a:lnTo>
                    <a:pt x="577" y="1354"/>
                  </a:lnTo>
                  <a:lnTo>
                    <a:pt x="612" y="1396"/>
                  </a:lnTo>
                  <a:lnTo>
                    <a:pt x="625" y="1407"/>
                  </a:lnTo>
                  <a:lnTo>
                    <a:pt x="641" y="1412"/>
                  </a:lnTo>
                  <a:lnTo>
                    <a:pt x="743" y="1426"/>
                  </a:lnTo>
                  <a:lnTo>
                    <a:pt x="831" y="1436"/>
                  </a:lnTo>
                  <a:lnTo>
                    <a:pt x="916" y="1450"/>
                  </a:lnTo>
                  <a:lnTo>
                    <a:pt x="1004" y="1461"/>
                  </a:lnTo>
                  <a:lnTo>
                    <a:pt x="1093" y="1474"/>
                  </a:lnTo>
                  <a:lnTo>
                    <a:pt x="1181" y="1485"/>
                  </a:lnTo>
                  <a:lnTo>
                    <a:pt x="1269" y="1495"/>
                  </a:lnTo>
                  <a:lnTo>
                    <a:pt x="1357" y="1509"/>
                  </a:lnTo>
                  <a:lnTo>
                    <a:pt x="1445" y="1519"/>
                  </a:lnTo>
                  <a:lnTo>
                    <a:pt x="1533" y="1530"/>
                  </a:lnTo>
                  <a:lnTo>
                    <a:pt x="1622" y="1543"/>
                  </a:lnTo>
                  <a:lnTo>
                    <a:pt x="1710" y="1554"/>
                  </a:lnTo>
                  <a:lnTo>
                    <a:pt x="1795" y="1568"/>
                  </a:lnTo>
                  <a:lnTo>
                    <a:pt x="1883" y="1578"/>
                  </a:lnTo>
                  <a:lnTo>
                    <a:pt x="1972" y="1589"/>
                  </a:lnTo>
                  <a:lnTo>
                    <a:pt x="2060" y="1602"/>
                  </a:lnTo>
                  <a:lnTo>
                    <a:pt x="2148" y="1613"/>
                  </a:lnTo>
                  <a:lnTo>
                    <a:pt x="2233" y="1624"/>
                  </a:lnTo>
                  <a:lnTo>
                    <a:pt x="2244" y="1624"/>
                  </a:lnTo>
                  <a:lnTo>
                    <a:pt x="2287" y="1568"/>
                  </a:lnTo>
                  <a:lnTo>
                    <a:pt x="2292" y="1469"/>
                  </a:lnTo>
                  <a:lnTo>
                    <a:pt x="2290" y="1367"/>
                  </a:lnTo>
                  <a:lnTo>
                    <a:pt x="2290" y="1367"/>
                  </a:lnTo>
                  <a:lnTo>
                    <a:pt x="2290" y="1348"/>
                  </a:lnTo>
                  <a:lnTo>
                    <a:pt x="2311" y="1281"/>
                  </a:lnTo>
                  <a:lnTo>
                    <a:pt x="2370" y="1174"/>
                  </a:lnTo>
                  <a:lnTo>
                    <a:pt x="2386" y="1134"/>
                  </a:lnTo>
                  <a:lnTo>
                    <a:pt x="2399" y="1065"/>
                  </a:lnTo>
                  <a:lnTo>
                    <a:pt x="2405" y="1040"/>
                  </a:lnTo>
                  <a:lnTo>
                    <a:pt x="2418" y="1024"/>
                  </a:lnTo>
                  <a:lnTo>
                    <a:pt x="2418" y="1024"/>
                  </a:lnTo>
                  <a:lnTo>
                    <a:pt x="2439" y="998"/>
                  </a:lnTo>
                  <a:lnTo>
                    <a:pt x="2450" y="984"/>
                  </a:lnTo>
                  <a:lnTo>
                    <a:pt x="2471" y="899"/>
                  </a:lnTo>
                  <a:lnTo>
                    <a:pt x="2477" y="888"/>
                  </a:lnTo>
                  <a:lnTo>
                    <a:pt x="2506" y="842"/>
                  </a:lnTo>
                  <a:lnTo>
                    <a:pt x="2509" y="834"/>
                  </a:lnTo>
                  <a:lnTo>
                    <a:pt x="2506" y="781"/>
                  </a:lnTo>
                  <a:lnTo>
                    <a:pt x="2503" y="762"/>
                  </a:lnTo>
                  <a:lnTo>
                    <a:pt x="2493" y="746"/>
                  </a:lnTo>
                  <a:lnTo>
                    <a:pt x="2471" y="733"/>
                  </a:lnTo>
                  <a:lnTo>
                    <a:pt x="2461" y="722"/>
                  </a:lnTo>
                  <a:lnTo>
                    <a:pt x="2453" y="711"/>
                  </a:lnTo>
                  <a:lnTo>
                    <a:pt x="2455" y="701"/>
                  </a:lnTo>
                  <a:lnTo>
                    <a:pt x="2485" y="695"/>
                  </a:lnTo>
                  <a:lnTo>
                    <a:pt x="2511" y="685"/>
                  </a:lnTo>
                  <a:lnTo>
                    <a:pt x="2522" y="679"/>
                  </a:lnTo>
                  <a:lnTo>
                    <a:pt x="2541" y="669"/>
                  </a:lnTo>
                  <a:lnTo>
                    <a:pt x="2559" y="661"/>
                  </a:lnTo>
                  <a:lnTo>
                    <a:pt x="2576" y="658"/>
                  </a:lnTo>
                  <a:lnTo>
                    <a:pt x="2597" y="658"/>
                  </a:lnTo>
                  <a:lnTo>
                    <a:pt x="2618" y="661"/>
                  </a:lnTo>
                  <a:lnTo>
                    <a:pt x="2629" y="661"/>
                  </a:lnTo>
                  <a:lnTo>
                    <a:pt x="2637" y="658"/>
                  </a:lnTo>
                  <a:lnTo>
                    <a:pt x="2650" y="655"/>
                  </a:lnTo>
                  <a:lnTo>
                    <a:pt x="2666" y="669"/>
                  </a:lnTo>
                  <a:lnTo>
                    <a:pt x="2677" y="669"/>
                  </a:lnTo>
                  <a:lnTo>
                    <a:pt x="2752" y="639"/>
                  </a:lnTo>
                  <a:lnTo>
                    <a:pt x="2792" y="628"/>
                  </a:lnTo>
                  <a:lnTo>
                    <a:pt x="2797" y="618"/>
                  </a:lnTo>
                  <a:lnTo>
                    <a:pt x="2776" y="575"/>
                  </a:lnTo>
                  <a:close/>
                </a:path>
              </a:pathLst>
            </a:custGeom>
            <a:solidFill>
              <a:srgbClr val="00667A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B506AA70-32A0-2593-CC18-40E62E0A4A61}"/>
              </a:ext>
            </a:extLst>
          </p:cNvPr>
          <p:cNvSpPr/>
          <p:nvPr userDrawn="1"/>
        </p:nvSpPr>
        <p:spPr>
          <a:xfrm rot="18900000">
            <a:off x="605909" y="4682819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7D8FAECA-F2F3-6534-738D-65D386F3F1B2}"/>
              </a:ext>
            </a:extLst>
          </p:cNvPr>
          <p:cNvSpPr/>
          <p:nvPr userDrawn="1"/>
        </p:nvSpPr>
        <p:spPr>
          <a:xfrm rot="18900000">
            <a:off x="605909" y="5197165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: Rounded Corners 9">
            <a:extLst>
              <a:ext uri="{FF2B5EF4-FFF2-40B4-BE49-F238E27FC236}">
                <a16:creationId xmlns:a16="http://schemas.microsoft.com/office/drawing/2014/main" id="{4B964A61-4A13-13C0-D3E3-B41F694C7250}"/>
              </a:ext>
            </a:extLst>
          </p:cNvPr>
          <p:cNvSpPr/>
          <p:nvPr userDrawn="1"/>
        </p:nvSpPr>
        <p:spPr>
          <a:xfrm rot="18900000">
            <a:off x="610593" y="5711511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575756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31ADEBFA-25C3-D59F-1781-2E8733E6823A}"/>
              </a:ext>
            </a:extLst>
          </p:cNvPr>
          <p:cNvSpPr/>
          <p:nvPr userDrawn="1"/>
        </p:nvSpPr>
        <p:spPr>
          <a:xfrm rot="18900000">
            <a:off x="610593" y="6225857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BDED1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87CB4912-9600-9DCF-AA58-EEB0208E4FCC}"/>
              </a:ext>
            </a:extLst>
          </p:cNvPr>
          <p:cNvSpPr/>
          <p:nvPr userDrawn="1"/>
        </p:nvSpPr>
        <p:spPr>
          <a:xfrm rot="18900000">
            <a:off x="6434466" y="5153063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92D050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E41C6456-FBD8-729F-1D82-6AE9A92FA8E2}"/>
              </a:ext>
            </a:extLst>
          </p:cNvPr>
          <p:cNvSpPr/>
          <p:nvPr userDrawn="1"/>
        </p:nvSpPr>
        <p:spPr>
          <a:xfrm rot="18900000">
            <a:off x="6434465" y="5667410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bg1">
              <a:lumMod val="65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: Rounded Corners 9">
            <a:extLst>
              <a:ext uri="{FF2B5EF4-FFF2-40B4-BE49-F238E27FC236}">
                <a16:creationId xmlns:a16="http://schemas.microsoft.com/office/drawing/2014/main" id="{A0174FD1-C1CA-246A-ABAF-85C3BD4F3DFC}"/>
              </a:ext>
            </a:extLst>
          </p:cNvPr>
          <p:cNvSpPr/>
          <p:nvPr userDrawn="1"/>
        </p:nvSpPr>
        <p:spPr>
          <a:xfrm rot="18900000">
            <a:off x="6422890" y="6181758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tx2">
              <a:lumMod val="60000"/>
              <a:lumOff val="40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D3E79A15-93DB-4D1A-9945-27363E00E1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0007"/>
      </p:ext>
    </p:extLst>
  </p:cSld>
  <p:clrMapOvr>
    <a:masterClrMapping/>
  </p:clrMapOvr>
  <p:transition spd="slow" advClick="0" advTm="1000"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BE219332-A3CA-5477-B476-37D30F5BD3A9}"/>
              </a:ext>
            </a:extLst>
          </p:cNvPr>
          <p:cNvSpPr/>
          <p:nvPr userDrawn="1"/>
        </p:nvSpPr>
        <p:spPr>
          <a:xfrm>
            <a:off x="0" y="-7143"/>
            <a:ext cx="12192000" cy="4240238"/>
          </a:xfrm>
          <a:prstGeom prst="rect">
            <a:avLst/>
          </a:prstGeom>
          <a:solidFill>
            <a:srgbClr val="B7CFD2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E5E49A07-0554-8D07-A71F-02E2F001D685}"/>
              </a:ext>
            </a:extLst>
          </p:cNvPr>
          <p:cNvSpPr/>
          <p:nvPr userDrawn="1"/>
        </p:nvSpPr>
        <p:spPr>
          <a:xfrm>
            <a:off x="0" y="2639028"/>
            <a:ext cx="12192000" cy="4240238"/>
          </a:xfrm>
          <a:prstGeom prst="rect">
            <a:avLst/>
          </a:prstGeom>
          <a:solidFill>
            <a:srgbClr val="00667A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75487E18-E9B3-F917-C682-B00398B66685}"/>
              </a:ext>
            </a:extLst>
          </p:cNvPr>
          <p:cNvSpPr txBox="1">
            <a:spLocks/>
          </p:cNvSpPr>
          <p:nvPr userDrawn="1"/>
        </p:nvSpPr>
        <p:spPr>
          <a:xfrm>
            <a:off x="-118983" y="-614313"/>
            <a:ext cx="11334852" cy="31309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5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219449117"/>
      </p:ext>
    </p:extLst>
  </p:cSld>
  <p:clrMapOvr>
    <a:masterClrMapping/>
  </p:clrMapOvr>
  <p:transition spd="slow" advClick="0" advTm="1000"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835149"/>
      </p:ext>
    </p:extLst>
  </p:cSld>
  <p:clrMapOvr>
    <a:masterClrMapping/>
  </p:clrMapOvr>
  <p:transition spd="slow" advClick="0" advTm="1000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792381"/>
      </p:ext>
    </p:extLst>
  </p:cSld>
  <p:clrMapOvr>
    <a:masterClrMapping/>
  </p:clrMapOvr>
  <p:transition spd="slow" advClick="0" advTm="1000"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DB02A033-8A3C-97F5-C1A6-3D69F7571E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CFD2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4EE1DB1A-6C7B-7F23-A772-A9BE159D65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7632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3770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>
            <a:extLst>
              <a:ext uri="{FF2B5EF4-FFF2-40B4-BE49-F238E27FC236}">
                <a16:creationId xmlns:a16="http://schemas.microsoft.com/office/drawing/2014/main" id="{38529066-50DC-802C-0909-099B99722F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3D1BF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AE" dirty="0"/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5C78C502-7216-D185-E952-B8D4FB4CDF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4037" y="579735"/>
            <a:ext cx="10304009" cy="68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789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ll Background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A7D50F4-35A1-C797-AA6D-98927E8568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7554" y="1102470"/>
            <a:ext cx="417288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1827213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4200" b="1" dirty="0">
                <a:solidFill>
                  <a:srgbClr val="E4B97D"/>
                </a:solidFill>
                <a:latin typeface="Helvetica" pitchFamily="2" charset="0"/>
              </a:rPr>
              <a:t>Headline</a:t>
            </a:r>
          </a:p>
          <a:p>
            <a:pPr marL="0" marR="0" lvl="0" indent="0" algn="l" defTabSz="1827213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4200" b="1" dirty="0">
                <a:solidFill>
                  <a:srgbClr val="575756"/>
                </a:solidFill>
                <a:latin typeface="Helvetica" pitchFamily="2" charset="0"/>
              </a:rPr>
              <a:t>Add it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D684AB-1FB4-830D-AAB8-DE490E4E1016}"/>
              </a:ext>
            </a:extLst>
          </p:cNvPr>
          <p:cNvCxnSpPr>
            <a:cxnSpLocks/>
          </p:cNvCxnSpPr>
          <p:nvPr userDrawn="1"/>
        </p:nvCxnSpPr>
        <p:spPr>
          <a:xfrm>
            <a:off x="4471510" y="955679"/>
            <a:ext cx="0" cy="147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251567-5B6E-DCA7-CB50-7D44AB35C2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71259" y="1024145"/>
            <a:ext cx="6553187" cy="134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spcCol="720000">
            <a:no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200"/>
              </a:spcBef>
              <a:buSzPct val="140000"/>
              <a:defRPr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"Lorem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sed do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eiusmod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tempor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incididunt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labore et dolore magna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aliqua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 Ut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enim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ad minim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veniam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quis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nostrud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exercitation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ullamco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laboris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nisi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ut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aliquip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ex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commodo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consequat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 "Lorem ipsum dolor sit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amet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consectetur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adipiscing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elit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 sed do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eiusmod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id="{1A5871F7-D33D-BB53-D102-B7260408C113}"/>
              </a:ext>
            </a:extLst>
          </p:cNvPr>
          <p:cNvSpPr/>
          <p:nvPr userDrawn="1"/>
        </p:nvSpPr>
        <p:spPr>
          <a:xfrm>
            <a:off x="767554" y="2911711"/>
            <a:ext cx="3317765" cy="1534106"/>
          </a:xfrm>
          <a:prstGeom prst="rect">
            <a:avLst/>
          </a:prstGeom>
          <a:solidFill>
            <a:srgbClr val="B6D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5A3486FB-BA4D-04F0-BC14-65792834610F}"/>
              </a:ext>
            </a:extLst>
          </p:cNvPr>
          <p:cNvSpPr/>
          <p:nvPr userDrawn="1"/>
        </p:nvSpPr>
        <p:spPr>
          <a:xfrm>
            <a:off x="4437118" y="2911711"/>
            <a:ext cx="3317765" cy="1534106"/>
          </a:xfrm>
          <a:prstGeom prst="rect">
            <a:avLst/>
          </a:prstGeom>
          <a:solidFill>
            <a:srgbClr val="E4B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7" name="Rectangle 14">
            <a:extLst>
              <a:ext uri="{FF2B5EF4-FFF2-40B4-BE49-F238E27FC236}">
                <a16:creationId xmlns:a16="http://schemas.microsoft.com/office/drawing/2014/main" id="{90BA07DE-7265-1B6F-A718-D65374D7845A}"/>
              </a:ext>
            </a:extLst>
          </p:cNvPr>
          <p:cNvSpPr/>
          <p:nvPr userDrawn="1"/>
        </p:nvSpPr>
        <p:spPr>
          <a:xfrm>
            <a:off x="8106682" y="2911711"/>
            <a:ext cx="3317765" cy="1534106"/>
          </a:xfrm>
          <a:prstGeom prst="rect">
            <a:avLst/>
          </a:prstGeom>
          <a:solidFill>
            <a:srgbClr val="B6D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411EE595-0EB4-6604-D1C7-0B55EAC6451A}"/>
              </a:ext>
            </a:extLst>
          </p:cNvPr>
          <p:cNvSpPr/>
          <p:nvPr userDrawn="1"/>
        </p:nvSpPr>
        <p:spPr>
          <a:xfrm>
            <a:off x="767554" y="4751173"/>
            <a:ext cx="3317765" cy="1534106"/>
          </a:xfrm>
          <a:prstGeom prst="rect">
            <a:avLst/>
          </a:prstGeom>
          <a:solidFill>
            <a:srgbClr val="E4B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/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396F634C-2DF9-D4F7-ECC6-C30066ACC22E}"/>
              </a:ext>
            </a:extLst>
          </p:cNvPr>
          <p:cNvSpPr/>
          <p:nvPr userDrawn="1"/>
        </p:nvSpPr>
        <p:spPr>
          <a:xfrm>
            <a:off x="4431430" y="4751173"/>
            <a:ext cx="3317766" cy="1534106"/>
          </a:xfrm>
          <a:prstGeom prst="rect">
            <a:avLst/>
          </a:prstGeom>
          <a:solidFill>
            <a:srgbClr val="00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/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8225FF17-7B5C-1997-B0A1-D51FDB547807}"/>
              </a:ext>
            </a:extLst>
          </p:cNvPr>
          <p:cNvSpPr/>
          <p:nvPr userDrawn="1"/>
        </p:nvSpPr>
        <p:spPr>
          <a:xfrm>
            <a:off x="8106681" y="4751173"/>
            <a:ext cx="3317765" cy="1534106"/>
          </a:xfrm>
          <a:prstGeom prst="rect">
            <a:avLst/>
          </a:prstGeom>
          <a:solidFill>
            <a:srgbClr val="E4B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grpSp>
        <p:nvGrpSpPr>
          <p:cNvPr id="41" name="Group 28">
            <a:extLst>
              <a:ext uri="{FF2B5EF4-FFF2-40B4-BE49-F238E27FC236}">
                <a16:creationId xmlns:a16="http://schemas.microsoft.com/office/drawing/2014/main" id="{DA80D54C-9078-138E-3703-E6EBA2D99E8E}"/>
              </a:ext>
            </a:extLst>
          </p:cNvPr>
          <p:cNvGrpSpPr/>
          <p:nvPr userDrawn="1"/>
        </p:nvGrpSpPr>
        <p:grpSpPr>
          <a:xfrm>
            <a:off x="1791543" y="5044754"/>
            <a:ext cx="1269787" cy="946944"/>
            <a:chOff x="12702241" y="3271584"/>
            <a:chExt cx="849286" cy="633366"/>
          </a:xfrm>
          <a:solidFill>
            <a:schemeClr val="bg1"/>
          </a:solidFill>
        </p:grpSpPr>
        <p:sp>
          <p:nvSpPr>
            <p:cNvPr id="42" name="Freeform 89">
              <a:extLst>
                <a:ext uri="{FF2B5EF4-FFF2-40B4-BE49-F238E27FC236}">
                  <a16:creationId xmlns:a16="http://schemas.microsoft.com/office/drawing/2014/main" id="{6C5361C8-3F62-6359-F8D3-6EF83FFED7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5359" y="3549082"/>
              <a:ext cx="35187" cy="31189"/>
            </a:xfrm>
            <a:custGeom>
              <a:avLst/>
              <a:gdLst>
                <a:gd name="T0" fmla="*/ 9 w 9"/>
                <a:gd name="T1" fmla="*/ 4 h 8"/>
                <a:gd name="T2" fmla="*/ 4 w 9"/>
                <a:gd name="T3" fmla="*/ 8 h 8"/>
                <a:gd name="T4" fmla="*/ 0 w 9"/>
                <a:gd name="T5" fmla="*/ 4 h 8"/>
                <a:gd name="T6" fmla="*/ 4 w 9"/>
                <a:gd name="T7" fmla="*/ 0 h 8"/>
                <a:gd name="T8" fmla="*/ 9 w 9"/>
                <a:gd name="T9" fmla="*/ 4 h 8"/>
                <a:gd name="T10" fmla="*/ 9 w 9"/>
                <a:gd name="T11" fmla="*/ 4 h 8"/>
                <a:gd name="T12" fmla="*/ 9 w 9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3" name="Freeform 90">
              <a:extLst>
                <a:ext uri="{FF2B5EF4-FFF2-40B4-BE49-F238E27FC236}">
                  <a16:creationId xmlns:a16="http://schemas.microsoft.com/office/drawing/2014/main" id="{EF7DB1BC-633B-D97E-A317-215FB3F3B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19724" y="3603462"/>
              <a:ext cx="35187" cy="31189"/>
            </a:xfrm>
            <a:custGeom>
              <a:avLst/>
              <a:gdLst>
                <a:gd name="T0" fmla="*/ 9 w 9"/>
                <a:gd name="T1" fmla="*/ 4 h 8"/>
                <a:gd name="T2" fmla="*/ 5 w 9"/>
                <a:gd name="T3" fmla="*/ 8 h 8"/>
                <a:gd name="T4" fmla="*/ 0 w 9"/>
                <a:gd name="T5" fmla="*/ 4 h 8"/>
                <a:gd name="T6" fmla="*/ 5 w 9"/>
                <a:gd name="T7" fmla="*/ 0 h 8"/>
                <a:gd name="T8" fmla="*/ 9 w 9"/>
                <a:gd name="T9" fmla="*/ 4 h 8"/>
                <a:gd name="T10" fmla="*/ 9 w 9"/>
                <a:gd name="T11" fmla="*/ 4 h 8"/>
                <a:gd name="T12" fmla="*/ 9 w 9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4" name="Freeform 91">
              <a:extLst>
                <a:ext uri="{FF2B5EF4-FFF2-40B4-BE49-F238E27FC236}">
                  <a16:creationId xmlns:a16="http://schemas.microsoft.com/office/drawing/2014/main" id="{990009F6-6142-CD01-04C5-56BDE744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13289" y="3501899"/>
              <a:ext cx="35187" cy="31189"/>
            </a:xfrm>
            <a:custGeom>
              <a:avLst/>
              <a:gdLst>
                <a:gd name="T0" fmla="*/ 9 w 9"/>
                <a:gd name="T1" fmla="*/ 4 h 8"/>
                <a:gd name="T2" fmla="*/ 5 w 9"/>
                <a:gd name="T3" fmla="*/ 8 h 8"/>
                <a:gd name="T4" fmla="*/ 0 w 9"/>
                <a:gd name="T5" fmla="*/ 4 h 8"/>
                <a:gd name="T6" fmla="*/ 5 w 9"/>
                <a:gd name="T7" fmla="*/ 0 h 8"/>
                <a:gd name="T8" fmla="*/ 9 w 9"/>
                <a:gd name="T9" fmla="*/ 4 h 8"/>
                <a:gd name="T10" fmla="*/ 9 w 9"/>
                <a:gd name="T11" fmla="*/ 4 h 8"/>
                <a:gd name="T12" fmla="*/ 9 w 9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5" name="Freeform 92">
              <a:extLst>
                <a:ext uri="{FF2B5EF4-FFF2-40B4-BE49-F238E27FC236}">
                  <a16:creationId xmlns:a16="http://schemas.microsoft.com/office/drawing/2014/main" id="{485E4BD0-CD98-BEBE-F6F0-98954B839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06855" y="3541085"/>
              <a:ext cx="35187" cy="35187"/>
            </a:xfrm>
            <a:custGeom>
              <a:avLst/>
              <a:gdLst>
                <a:gd name="T0" fmla="*/ 9 w 9"/>
                <a:gd name="T1" fmla="*/ 4 h 9"/>
                <a:gd name="T2" fmla="*/ 4 w 9"/>
                <a:gd name="T3" fmla="*/ 9 h 9"/>
                <a:gd name="T4" fmla="*/ 0 w 9"/>
                <a:gd name="T5" fmla="*/ 4 h 9"/>
                <a:gd name="T6" fmla="*/ 4 w 9"/>
                <a:gd name="T7" fmla="*/ 0 h 9"/>
                <a:gd name="T8" fmla="*/ 9 w 9"/>
                <a:gd name="T9" fmla="*/ 4 h 9"/>
                <a:gd name="T10" fmla="*/ 9 w 9"/>
                <a:gd name="T11" fmla="*/ 4 h 9"/>
                <a:gd name="T12" fmla="*/ 9 w 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7"/>
                    <a:pt x="7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6" name="Freeform 93">
              <a:extLst>
                <a:ext uri="{FF2B5EF4-FFF2-40B4-BE49-F238E27FC236}">
                  <a16:creationId xmlns:a16="http://schemas.microsoft.com/office/drawing/2014/main" id="{5FD529A6-40C0-581F-DB7C-2F9830DA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97221" y="3423528"/>
              <a:ext cx="35187" cy="35187"/>
            </a:xfrm>
            <a:custGeom>
              <a:avLst/>
              <a:gdLst>
                <a:gd name="T0" fmla="*/ 9 w 9"/>
                <a:gd name="T1" fmla="*/ 4 h 9"/>
                <a:gd name="T2" fmla="*/ 5 w 9"/>
                <a:gd name="T3" fmla="*/ 9 h 9"/>
                <a:gd name="T4" fmla="*/ 0 w 9"/>
                <a:gd name="T5" fmla="*/ 4 h 9"/>
                <a:gd name="T6" fmla="*/ 5 w 9"/>
                <a:gd name="T7" fmla="*/ 0 h 9"/>
                <a:gd name="T8" fmla="*/ 9 w 9"/>
                <a:gd name="T9" fmla="*/ 4 h 9"/>
                <a:gd name="T10" fmla="*/ 9 w 9"/>
                <a:gd name="T11" fmla="*/ 4 h 9"/>
                <a:gd name="T12" fmla="*/ 9 w 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7"/>
                    <a:pt x="7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7" name="Freeform 94">
              <a:extLst>
                <a:ext uri="{FF2B5EF4-FFF2-40B4-BE49-F238E27FC236}">
                  <a16:creationId xmlns:a16="http://schemas.microsoft.com/office/drawing/2014/main" id="{0C6275E7-6BA8-2630-1A75-ECDF4F39A8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02241" y="3271584"/>
              <a:ext cx="849286" cy="633366"/>
            </a:xfrm>
            <a:custGeom>
              <a:avLst/>
              <a:gdLst>
                <a:gd name="T0" fmla="*/ 212 w 217"/>
                <a:gd name="T1" fmla="*/ 127 h 162"/>
                <a:gd name="T2" fmla="*/ 127 w 217"/>
                <a:gd name="T3" fmla="*/ 127 h 162"/>
                <a:gd name="T4" fmla="*/ 122 w 217"/>
                <a:gd name="T5" fmla="*/ 131 h 162"/>
                <a:gd name="T6" fmla="*/ 115 w 217"/>
                <a:gd name="T7" fmla="*/ 138 h 162"/>
                <a:gd name="T8" fmla="*/ 101 w 217"/>
                <a:gd name="T9" fmla="*/ 138 h 162"/>
                <a:gd name="T10" fmla="*/ 94 w 217"/>
                <a:gd name="T11" fmla="*/ 131 h 162"/>
                <a:gd name="T12" fmla="*/ 90 w 217"/>
                <a:gd name="T13" fmla="*/ 127 h 162"/>
                <a:gd name="T14" fmla="*/ 23 w 217"/>
                <a:gd name="T15" fmla="*/ 127 h 162"/>
                <a:gd name="T16" fmla="*/ 23 w 217"/>
                <a:gd name="T17" fmla="*/ 17 h 162"/>
                <a:gd name="T18" fmla="*/ 32 w 217"/>
                <a:gd name="T19" fmla="*/ 8 h 162"/>
                <a:gd name="T20" fmla="*/ 184 w 217"/>
                <a:gd name="T21" fmla="*/ 8 h 162"/>
                <a:gd name="T22" fmla="*/ 193 w 217"/>
                <a:gd name="T23" fmla="*/ 17 h 162"/>
                <a:gd name="T24" fmla="*/ 193 w 217"/>
                <a:gd name="T25" fmla="*/ 99 h 162"/>
                <a:gd name="T26" fmla="*/ 198 w 217"/>
                <a:gd name="T27" fmla="*/ 103 h 162"/>
                <a:gd name="T28" fmla="*/ 202 w 217"/>
                <a:gd name="T29" fmla="*/ 99 h 162"/>
                <a:gd name="T30" fmla="*/ 202 w 217"/>
                <a:gd name="T31" fmla="*/ 17 h 162"/>
                <a:gd name="T32" fmla="*/ 184 w 217"/>
                <a:gd name="T33" fmla="*/ 0 h 162"/>
                <a:gd name="T34" fmla="*/ 32 w 217"/>
                <a:gd name="T35" fmla="*/ 0 h 162"/>
                <a:gd name="T36" fmla="*/ 14 w 217"/>
                <a:gd name="T37" fmla="*/ 17 h 162"/>
                <a:gd name="T38" fmla="*/ 14 w 217"/>
                <a:gd name="T39" fmla="*/ 127 h 162"/>
                <a:gd name="T40" fmla="*/ 4 w 217"/>
                <a:gd name="T41" fmla="*/ 127 h 162"/>
                <a:gd name="T42" fmla="*/ 0 w 217"/>
                <a:gd name="T43" fmla="*/ 131 h 162"/>
                <a:gd name="T44" fmla="*/ 0 w 217"/>
                <a:gd name="T45" fmla="*/ 138 h 162"/>
                <a:gd name="T46" fmla="*/ 24 w 217"/>
                <a:gd name="T47" fmla="*/ 162 h 162"/>
                <a:gd name="T48" fmla="*/ 193 w 217"/>
                <a:gd name="T49" fmla="*/ 162 h 162"/>
                <a:gd name="T50" fmla="*/ 217 w 217"/>
                <a:gd name="T51" fmla="*/ 138 h 162"/>
                <a:gd name="T52" fmla="*/ 217 w 217"/>
                <a:gd name="T53" fmla="*/ 131 h 162"/>
                <a:gd name="T54" fmla="*/ 212 w 217"/>
                <a:gd name="T55" fmla="*/ 127 h 162"/>
                <a:gd name="T56" fmla="*/ 208 w 217"/>
                <a:gd name="T57" fmla="*/ 138 h 162"/>
                <a:gd name="T58" fmla="*/ 193 w 217"/>
                <a:gd name="T59" fmla="*/ 154 h 162"/>
                <a:gd name="T60" fmla="*/ 24 w 217"/>
                <a:gd name="T61" fmla="*/ 154 h 162"/>
                <a:gd name="T62" fmla="*/ 8 w 217"/>
                <a:gd name="T63" fmla="*/ 138 h 162"/>
                <a:gd name="T64" fmla="*/ 8 w 217"/>
                <a:gd name="T65" fmla="*/ 135 h 162"/>
                <a:gd name="T66" fmla="*/ 86 w 217"/>
                <a:gd name="T67" fmla="*/ 135 h 162"/>
                <a:gd name="T68" fmla="*/ 101 w 217"/>
                <a:gd name="T69" fmla="*/ 147 h 162"/>
                <a:gd name="T70" fmla="*/ 115 w 217"/>
                <a:gd name="T71" fmla="*/ 147 h 162"/>
                <a:gd name="T72" fmla="*/ 130 w 217"/>
                <a:gd name="T73" fmla="*/ 135 h 162"/>
                <a:gd name="T74" fmla="*/ 208 w 217"/>
                <a:gd name="T75" fmla="*/ 135 h 162"/>
                <a:gd name="T76" fmla="*/ 208 w 217"/>
                <a:gd name="T77" fmla="*/ 138 h 162"/>
                <a:gd name="T78" fmla="*/ 208 w 217"/>
                <a:gd name="T79" fmla="*/ 138 h 162"/>
                <a:gd name="T80" fmla="*/ 208 w 217"/>
                <a:gd name="T81" fmla="*/ 13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162">
                  <a:moveTo>
                    <a:pt x="212" y="127"/>
                  </a:moveTo>
                  <a:cubicBezTo>
                    <a:pt x="127" y="127"/>
                    <a:pt x="127" y="127"/>
                    <a:pt x="127" y="127"/>
                  </a:cubicBezTo>
                  <a:cubicBezTo>
                    <a:pt x="124" y="127"/>
                    <a:pt x="122" y="129"/>
                    <a:pt x="122" y="131"/>
                  </a:cubicBezTo>
                  <a:cubicBezTo>
                    <a:pt x="122" y="135"/>
                    <a:pt x="119" y="138"/>
                    <a:pt x="115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97" y="138"/>
                    <a:pt x="94" y="135"/>
                    <a:pt x="94" y="131"/>
                  </a:cubicBezTo>
                  <a:cubicBezTo>
                    <a:pt x="94" y="129"/>
                    <a:pt x="92" y="127"/>
                    <a:pt x="90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2"/>
                    <a:pt x="27" y="8"/>
                    <a:pt x="32" y="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9" y="8"/>
                    <a:pt x="193" y="12"/>
                    <a:pt x="193" y="17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3" y="101"/>
                    <a:pt x="195" y="103"/>
                    <a:pt x="198" y="103"/>
                  </a:cubicBezTo>
                  <a:cubicBezTo>
                    <a:pt x="200" y="103"/>
                    <a:pt x="202" y="101"/>
                    <a:pt x="202" y="99"/>
                  </a:cubicBezTo>
                  <a:cubicBezTo>
                    <a:pt x="202" y="17"/>
                    <a:pt x="202" y="17"/>
                    <a:pt x="202" y="17"/>
                  </a:cubicBezTo>
                  <a:cubicBezTo>
                    <a:pt x="202" y="8"/>
                    <a:pt x="194" y="0"/>
                    <a:pt x="18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2" y="0"/>
                    <a:pt x="14" y="8"/>
                    <a:pt x="14" y="17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2" y="127"/>
                    <a:pt x="0" y="129"/>
                    <a:pt x="0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1"/>
                    <a:pt x="11" y="162"/>
                    <a:pt x="24" y="162"/>
                  </a:cubicBezTo>
                  <a:cubicBezTo>
                    <a:pt x="193" y="162"/>
                    <a:pt x="193" y="162"/>
                    <a:pt x="193" y="162"/>
                  </a:cubicBezTo>
                  <a:cubicBezTo>
                    <a:pt x="206" y="162"/>
                    <a:pt x="217" y="151"/>
                    <a:pt x="217" y="138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17" y="129"/>
                    <a:pt x="215" y="127"/>
                    <a:pt x="212" y="127"/>
                  </a:cubicBezTo>
                  <a:close/>
                  <a:moveTo>
                    <a:pt x="208" y="138"/>
                  </a:moveTo>
                  <a:cubicBezTo>
                    <a:pt x="208" y="147"/>
                    <a:pt x="201" y="154"/>
                    <a:pt x="193" y="154"/>
                  </a:cubicBezTo>
                  <a:cubicBezTo>
                    <a:pt x="24" y="154"/>
                    <a:pt x="24" y="154"/>
                    <a:pt x="24" y="154"/>
                  </a:cubicBezTo>
                  <a:cubicBezTo>
                    <a:pt x="15" y="154"/>
                    <a:pt x="8" y="147"/>
                    <a:pt x="8" y="138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8" y="142"/>
                    <a:pt x="94" y="147"/>
                    <a:pt x="101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22" y="147"/>
                    <a:pt x="128" y="142"/>
                    <a:pt x="130" y="135"/>
                  </a:cubicBezTo>
                  <a:cubicBezTo>
                    <a:pt x="208" y="135"/>
                    <a:pt x="208" y="135"/>
                    <a:pt x="208" y="135"/>
                  </a:cubicBezTo>
                  <a:lnTo>
                    <a:pt x="208" y="138"/>
                  </a:lnTo>
                  <a:close/>
                  <a:moveTo>
                    <a:pt x="208" y="138"/>
                  </a:moveTo>
                  <a:cubicBezTo>
                    <a:pt x="208" y="138"/>
                    <a:pt x="208" y="138"/>
                    <a:pt x="208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8" name="Freeform 95">
              <a:extLst>
                <a:ext uri="{FF2B5EF4-FFF2-40B4-BE49-F238E27FC236}">
                  <a16:creationId xmlns:a16="http://schemas.microsoft.com/office/drawing/2014/main" id="{B58624D8-E8E0-A5C4-E621-E0BF0C565E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31793" y="3341958"/>
              <a:ext cx="594181" cy="391056"/>
            </a:xfrm>
            <a:custGeom>
              <a:avLst/>
              <a:gdLst>
                <a:gd name="T0" fmla="*/ 147 w 152"/>
                <a:gd name="T1" fmla="*/ 0 h 100"/>
                <a:gd name="T2" fmla="*/ 4 w 152"/>
                <a:gd name="T3" fmla="*/ 0 h 100"/>
                <a:gd name="T4" fmla="*/ 0 w 152"/>
                <a:gd name="T5" fmla="*/ 4 h 100"/>
                <a:gd name="T6" fmla="*/ 0 w 152"/>
                <a:gd name="T7" fmla="*/ 95 h 100"/>
                <a:gd name="T8" fmla="*/ 4 w 152"/>
                <a:gd name="T9" fmla="*/ 100 h 100"/>
                <a:gd name="T10" fmla="*/ 147 w 152"/>
                <a:gd name="T11" fmla="*/ 100 h 100"/>
                <a:gd name="T12" fmla="*/ 152 w 152"/>
                <a:gd name="T13" fmla="*/ 95 h 100"/>
                <a:gd name="T14" fmla="*/ 152 w 152"/>
                <a:gd name="T15" fmla="*/ 4 h 100"/>
                <a:gd name="T16" fmla="*/ 147 w 152"/>
                <a:gd name="T17" fmla="*/ 0 h 100"/>
                <a:gd name="T18" fmla="*/ 143 w 152"/>
                <a:gd name="T19" fmla="*/ 91 h 100"/>
                <a:gd name="T20" fmla="*/ 128 w 152"/>
                <a:gd name="T21" fmla="*/ 91 h 100"/>
                <a:gd name="T22" fmla="*/ 128 w 152"/>
                <a:gd name="T23" fmla="*/ 40 h 100"/>
                <a:gd name="T24" fmla="*/ 124 w 152"/>
                <a:gd name="T25" fmla="*/ 36 h 100"/>
                <a:gd name="T26" fmla="*/ 119 w 152"/>
                <a:gd name="T27" fmla="*/ 40 h 100"/>
                <a:gd name="T28" fmla="*/ 119 w 152"/>
                <a:gd name="T29" fmla="*/ 91 h 100"/>
                <a:gd name="T30" fmla="*/ 104 w 152"/>
                <a:gd name="T31" fmla="*/ 91 h 100"/>
                <a:gd name="T32" fmla="*/ 104 w 152"/>
                <a:gd name="T33" fmla="*/ 72 h 100"/>
                <a:gd name="T34" fmla="*/ 100 w 152"/>
                <a:gd name="T35" fmla="*/ 68 h 100"/>
                <a:gd name="T36" fmla="*/ 96 w 152"/>
                <a:gd name="T37" fmla="*/ 72 h 100"/>
                <a:gd name="T38" fmla="*/ 96 w 152"/>
                <a:gd name="T39" fmla="*/ 91 h 100"/>
                <a:gd name="T40" fmla="*/ 80 w 152"/>
                <a:gd name="T41" fmla="*/ 91 h 100"/>
                <a:gd name="T42" fmla="*/ 80 w 152"/>
                <a:gd name="T43" fmla="*/ 63 h 100"/>
                <a:gd name="T44" fmla="*/ 76 w 152"/>
                <a:gd name="T45" fmla="*/ 58 h 100"/>
                <a:gd name="T46" fmla="*/ 72 w 152"/>
                <a:gd name="T47" fmla="*/ 63 h 100"/>
                <a:gd name="T48" fmla="*/ 72 w 152"/>
                <a:gd name="T49" fmla="*/ 91 h 100"/>
                <a:gd name="T50" fmla="*/ 56 w 152"/>
                <a:gd name="T51" fmla="*/ 91 h 100"/>
                <a:gd name="T52" fmla="*/ 56 w 152"/>
                <a:gd name="T53" fmla="*/ 87 h 100"/>
                <a:gd name="T54" fmla="*/ 52 w 152"/>
                <a:gd name="T55" fmla="*/ 83 h 100"/>
                <a:gd name="T56" fmla="*/ 48 w 152"/>
                <a:gd name="T57" fmla="*/ 87 h 100"/>
                <a:gd name="T58" fmla="*/ 48 w 152"/>
                <a:gd name="T59" fmla="*/ 91 h 100"/>
                <a:gd name="T60" fmla="*/ 33 w 152"/>
                <a:gd name="T61" fmla="*/ 91 h 100"/>
                <a:gd name="T62" fmla="*/ 33 w 152"/>
                <a:gd name="T63" fmla="*/ 74 h 100"/>
                <a:gd name="T64" fmla="*/ 28 w 152"/>
                <a:gd name="T65" fmla="*/ 70 h 100"/>
                <a:gd name="T66" fmla="*/ 24 w 152"/>
                <a:gd name="T67" fmla="*/ 74 h 100"/>
                <a:gd name="T68" fmla="*/ 24 w 152"/>
                <a:gd name="T69" fmla="*/ 91 h 100"/>
                <a:gd name="T70" fmla="*/ 9 w 152"/>
                <a:gd name="T71" fmla="*/ 91 h 100"/>
                <a:gd name="T72" fmla="*/ 9 w 152"/>
                <a:gd name="T73" fmla="*/ 8 h 100"/>
                <a:gd name="T74" fmla="*/ 143 w 152"/>
                <a:gd name="T75" fmla="*/ 8 h 100"/>
                <a:gd name="T76" fmla="*/ 143 w 152"/>
                <a:gd name="T77" fmla="*/ 91 h 100"/>
                <a:gd name="T78" fmla="*/ 143 w 152"/>
                <a:gd name="T79" fmla="*/ 91 h 100"/>
                <a:gd name="T80" fmla="*/ 143 w 152"/>
                <a:gd name="T81" fmla="*/ 9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00">
                  <a:moveTo>
                    <a:pt x="14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8"/>
                    <a:pt x="2" y="100"/>
                    <a:pt x="4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50" y="100"/>
                    <a:pt x="152" y="98"/>
                    <a:pt x="152" y="95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2"/>
                    <a:pt x="150" y="0"/>
                    <a:pt x="147" y="0"/>
                  </a:cubicBezTo>
                  <a:close/>
                  <a:moveTo>
                    <a:pt x="143" y="91"/>
                  </a:moveTo>
                  <a:cubicBezTo>
                    <a:pt x="128" y="91"/>
                    <a:pt x="128" y="91"/>
                    <a:pt x="128" y="91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8"/>
                    <a:pt x="126" y="36"/>
                    <a:pt x="124" y="36"/>
                  </a:cubicBezTo>
                  <a:cubicBezTo>
                    <a:pt x="121" y="36"/>
                    <a:pt x="119" y="38"/>
                    <a:pt x="119" y="40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70"/>
                    <a:pt x="102" y="68"/>
                    <a:pt x="100" y="68"/>
                  </a:cubicBezTo>
                  <a:cubicBezTo>
                    <a:pt x="97" y="68"/>
                    <a:pt x="96" y="70"/>
                    <a:pt x="96" y="7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0"/>
                    <a:pt x="78" y="58"/>
                    <a:pt x="76" y="58"/>
                  </a:cubicBezTo>
                  <a:cubicBezTo>
                    <a:pt x="74" y="58"/>
                    <a:pt x="72" y="60"/>
                    <a:pt x="72" y="63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56" y="85"/>
                    <a:pt x="55" y="83"/>
                    <a:pt x="52" y="83"/>
                  </a:cubicBezTo>
                  <a:cubicBezTo>
                    <a:pt x="50" y="83"/>
                    <a:pt x="48" y="85"/>
                    <a:pt x="48" y="87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72"/>
                    <a:pt x="31" y="70"/>
                    <a:pt x="28" y="70"/>
                  </a:cubicBezTo>
                  <a:cubicBezTo>
                    <a:pt x="26" y="70"/>
                    <a:pt x="24" y="72"/>
                    <a:pt x="24" y="74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3" y="8"/>
                    <a:pt x="143" y="8"/>
                    <a:pt x="143" y="8"/>
                  </a:cubicBezTo>
                  <a:lnTo>
                    <a:pt x="143" y="91"/>
                  </a:lnTo>
                  <a:close/>
                  <a:moveTo>
                    <a:pt x="143" y="91"/>
                  </a:moveTo>
                  <a:cubicBezTo>
                    <a:pt x="143" y="91"/>
                    <a:pt x="143" y="91"/>
                    <a:pt x="143" y="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49" name="Freeform 96">
              <a:extLst>
                <a:ext uri="{FF2B5EF4-FFF2-40B4-BE49-F238E27FC236}">
                  <a16:creationId xmlns:a16="http://schemas.microsoft.com/office/drawing/2014/main" id="{3331B7CC-A38D-570D-841F-ECCF7C28F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57162" y="3705024"/>
              <a:ext cx="31189" cy="35187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4 h 9"/>
                <a:gd name="T6" fmla="*/ 4 w 8"/>
                <a:gd name="T7" fmla="*/ 0 h 9"/>
                <a:gd name="T8" fmla="*/ 8 w 8"/>
                <a:gd name="T9" fmla="*/ 4 h 9"/>
                <a:gd name="T10" fmla="*/ 8 w 8"/>
                <a:gd name="T11" fmla="*/ 4 h 9"/>
                <a:gd name="T12" fmla="*/ 8 w 8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  <p:grpSp>
        <p:nvGrpSpPr>
          <p:cNvPr id="50" name="Group 44">
            <a:extLst>
              <a:ext uri="{FF2B5EF4-FFF2-40B4-BE49-F238E27FC236}">
                <a16:creationId xmlns:a16="http://schemas.microsoft.com/office/drawing/2014/main" id="{8A4657E6-3665-3529-1CAD-39C06C4A9C18}"/>
              </a:ext>
            </a:extLst>
          </p:cNvPr>
          <p:cNvGrpSpPr/>
          <p:nvPr userDrawn="1"/>
        </p:nvGrpSpPr>
        <p:grpSpPr>
          <a:xfrm>
            <a:off x="9381703" y="5044754"/>
            <a:ext cx="767721" cy="946944"/>
            <a:chOff x="14462125" y="8877300"/>
            <a:chExt cx="1366838" cy="1685925"/>
          </a:xfrm>
          <a:solidFill>
            <a:schemeClr val="bg1"/>
          </a:solidFill>
        </p:grpSpPr>
        <p:sp>
          <p:nvSpPr>
            <p:cNvPr id="51" name="Freeform 114">
              <a:extLst>
                <a:ext uri="{FF2B5EF4-FFF2-40B4-BE49-F238E27FC236}">
                  <a16:creationId xmlns:a16="http://schemas.microsoft.com/office/drawing/2014/main" id="{156C9CFC-201F-CFB0-B9A6-A7DF8735B0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62125" y="8877300"/>
              <a:ext cx="1366838" cy="1685925"/>
            </a:xfrm>
            <a:custGeom>
              <a:avLst/>
              <a:gdLst>
                <a:gd name="T0" fmla="*/ 109 w 176"/>
                <a:gd name="T1" fmla="*/ 17 h 217"/>
                <a:gd name="T2" fmla="*/ 67 w 176"/>
                <a:gd name="T3" fmla="*/ 17 h 217"/>
                <a:gd name="T4" fmla="*/ 0 w 176"/>
                <a:gd name="T5" fmla="*/ 28 h 217"/>
                <a:gd name="T6" fmla="*/ 12 w 176"/>
                <a:gd name="T7" fmla="*/ 160 h 217"/>
                <a:gd name="T8" fmla="*/ 47 w 176"/>
                <a:gd name="T9" fmla="*/ 211 h 217"/>
                <a:gd name="T10" fmla="*/ 51 w 176"/>
                <a:gd name="T11" fmla="*/ 217 h 217"/>
                <a:gd name="T12" fmla="*/ 73 w 176"/>
                <a:gd name="T13" fmla="*/ 160 h 217"/>
                <a:gd name="T14" fmla="*/ 121 w 176"/>
                <a:gd name="T15" fmla="*/ 214 h 217"/>
                <a:gd name="T16" fmla="*/ 126 w 176"/>
                <a:gd name="T17" fmla="*/ 217 h 217"/>
                <a:gd name="T18" fmla="*/ 111 w 176"/>
                <a:gd name="T19" fmla="*/ 160 h 217"/>
                <a:gd name="T20" fmla="*/ 176 w 176"/>
                <a:gd name="T21" fmla="*/ 149 h 217"/>
                <a:gd name="T22" fmla="*/ 164 w 176"/>
                <a:gd name="T23" fmla="*/ 17 h 217"/>
                <a:gd name="T24" fmla="*/ 100 w 176"/>
                <a:gd name="T25" fmla="*/ 17 h 217"/>
                <a:gd name="T26" fmla="*/ 88 w 176"/>
                <a:gd name="T27" fmla="*/ 8 h 217"/>
                <a:gd name="T28" fmla="*/ 164 w 176"/>
                <a:gd name="T29" fmla="*/ 152 h 217"/>
                <a:gd name="T30" fmla="*/ 153 w 176"/>
                <a:gd name="T31" fmla="*/ 91 h 217"/>
                <a:gd name="T32" fmla="*/ 145 w 176"/>
                <a:gd name="T33" fmla="*/ 91 h 217"/>
                <a:gd name="T34" fmla="*/ 132 w 176"/>
                <a:gd name="T35" fmla="*/ 152 h 217"/>
                <a:gd name="T36" fmla="*/ 128 w 176"/>
                <a:gd name="T37" fmla="*/ 100 h 217"/>
                <a:gd name="T38" fmla="*/ 123 w 176"/>
                <a:gd name="T39" fmla="*/ 152 h 217"/>
                <a:gd name="T40" fmla="*/ 111 w 176"/>
                <a:gd name="T41" fmla="*/ 118 h 217"/>
                <a:gd name="T42" fmla="*/ 103 w 176"/>
                <a:gd name="T43" fmla="*/ 118 h 217"/>
                <a:gd name="T44" fmla="*/ 92 w 176"/>
                <a:gd name="T45" fmla="*/ 152 h 217"/>
                <a:gd name="T46" fmla="*/ 88 w 176"/>
                <a:gd name="T47" fmla="*/ 103 h 217"/>
                <a:gd name="T48" fmla="*/ 84 w 176"/>
                <a:gd name="T49" fmla="*/ 152 h 217"/>
                <a:gd name="T50" fmla="*/ 71 w 176"/>
                <a:gd name="T51" fmla="*/ 128 h 217"/>
                <a:gd name="T52" fmla="*/ 63 w 176"/>
                <a:gd name="T53" fmla="*/ 128 h 217"/>
                <a:gd name="T54" fmla="*/ 53 w 176"/>
                <a:gd name="T55" fmla="*/ 152 h 217"/>
                <a:gd name="T56" fmla="*/ 49 w 176"/>
                <a:gd name="T57" fmla="*/ 126 h 217"/>
                <a:gd name="T58" fmla="*/ 45 w 176"/>
                <a:gd name="T59" fmla="*/ 152 h 217"/>
                <a:gd name="T60" fmla="*/ 33 w 176"/>
                <a:gd name="T61" fmla="*/ 135 h 217"/>
                <a:gd name="T62" fmla="*/ 25 w 176"/>
                <a:gd name="T63" fmla="*/ 135 h 217"/>
                <a:gd name="T64" fmla="*/ 12 w 176"/>
                <a:gd name="T65" fmla="*/ 152 h 217"/>
                <a:gd name="T66" fmla="*/ 9 w 176"/>
                <a:gd name="T67" fmla="*/ 28 h 217"/>
                <a:gd name="T68" fmla="*/ 164 w 176"/>
                <a:gd name="T69" fmla="*/ 25 h 217"/>
                <a:gd name="T70" fmla="*/ 167 w 176"/>
                <a:gd name="T71" fmla="*/ 149 h 217"/>
                <a:gd name="T72" fmla="*/ 167 w 176"/>
                <a:gd name="T73" fmla="*/ 1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217">
                  <a:moveTo>
                    <a:pt x="164" y="17"/>
                  </a:moveTo>
                  <a:cubicBezTo>
                    <a:pt x="109" y="17"/>
                    <a:pt x="109" y="17"/>
                    <a:pt x="109" y="17"/>
                  </a:cubicBezTo>
                  <a:cubicBezTo>
                    <a:pt x="107" y="7"/>
                    <a:pt x="98" y="0"/>
                    <a:pt x="88" y="0"/>
                  </a:cubicBezTo>
                  <a:cubicBezTo>
                    <a:pt x="78" y="0"/>
                    <a:pt x="69" y="7"/>
                    <a:pt x="67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5" y="17"/>
                    <a:pt x="0" y="22"/>
                    <a:pt x="0" y="28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5"/>
                    <a:pt x="5" y="160"/>
                    <a:pt x="1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4"/>
                    <a:pt x="48" y="216"/>
                    <a:pt x="50" y="217"/>
                  </a:cubicBezTo>
                  <a:cubicBezTo>
                    <a:pt x="50" y="217"/>
                    <a:pt x="51" y="217"/>
                    <a:pt x="51" y="217"/>
                  </a:cubicBezTo>
                  <a:cubicBezTo>
                    <a:pt x="53" y="217"/>
                    <a:pt x="55" y="216"/>
                    <a:pt x="55" y="214"/>
                  </a:cubicBezTo>
                  <a:cubicBezTo>
                    <a:pt x="73" y="160"/>
                    <a:pt x="73" y="160"/>
                    <a:pt x="73" y="160"/>
                  </a:cubicBezTo>
                  <a:cubicBezTo>
                    <a:pt x="102" y="160"/>
                    <a:pt x="102" y="160"/>
                    <a:pt x="102" y="160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16"/>
                    <a:pt x="123" y="217"/>
                    <a:pt x="125" y="217"/>
                  </a:cubicBezTo>
                  <a:cubicBezTo>
                    <a:pt x="125" y="217"/>
                    <a:pt x="126" y="217"/>
                    <a:pt x="126" y="217"/>
                  </a:cubicBezTo>
                  <a:cubicBezTo>
                    <a:pt x="128" y="216"/>
                    <a:pt x="129" y="214"/>
                    <a:pt x="129" y="211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64" y="160"/>
                    <a:pt x="164" y="160"/>
                    <a:pt x="164" y="160"/>
                  </a:cubicBezTo>
                  <a:cubicBezTo>
                    <a:pt x="171" y="160"/>
                    <a:pt x="176" y="155"/>
                    <a:pt x="176" y="149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6" y="22"/>
                    <a:pt x="171" y="17"/>
                    <a:pt x="164" y="17"/>
                  </a:cubicBezTo>
                  <a:close/>
                  <a:moveTo>
                    <a:pt x="88" y="8"/>
                  </a:moveTo>
                  <a:cubicBezTo>
                    <a:pt x="93" y="8"/>
                    <a:pt x="98" y="12"/>
                    <a:pt x="100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8" y="12"/>
                    <a:pt x="82" y="8"/>
                    <a:pt x="88" y="8"/>
                  </a:cubicBezTo>
                  <a:close/>
                  <a:moveTo>
                    <a:pt x="167" y="149"/>
                  </a:moveTo>
                  <a:cubicBezTo>
                    <a:pt x="167" y="150"/>
                    <a:pt x="166" y="152"/>
                    <a:pt x="164" y="152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89"/>
                    <a:pt x="151" y="87"/>
                    <a:pt x="149" y="87"/>
                  </a:cubicBezTo>
                  <a:cubicBezTo>
                    <a:pt x="147" y="87"/>
                    <a:pt x="145" y="89"/>
                    <a:pt x="145" y="91"/>
                  </a:cubicBezTo>
                  <a:cubicBezTo>
                    <a:pt x="145" y="152"/>
                    <a:pt x="145" y="152"/>
                    <a:pt x="145" y="152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32" y="104"/>
                    <a:pt x="132" y="104"/>
                    <a:pt x="132" y="104"/>
                  </a:cubicBezTo>
                  <a:cubicBezTo>
                    <a:pt x="132" y="102"/>
                    <a:pt x="130" y="100"/>
                    <a:pt x="128" y="100"/>
                  </a:cubicBezTo>
                  <a:cubicBezTo>
                    <a:pt x="125" y="100"/>
                    <a:pt x="123" y="102"/>
                    <a:pt x="123" y="104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6"/>
                    <a:pt x="110" y="114"/>
                    <a:pt x="107" y="114"/>
                  </a:cubicBezTo>
                  <a:cubicBezTo>
                    <a:pt x="105" y="114"/>
                    <a:pt x="103" y="116"/>
                    <a:pt x="103" y="118"/>
                  </a:cubicBezTo>
                  <a:cubicBezTo>
                    <a:pt x="103" y="152"/>
                    <a:pt x="103" y="152"/>
                    <a:pt x="103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07"/>
                    <a:pt x="92" y="107"/>
                    <a:pt x="92" y="107"/>
                  </a:cubicBezTo>
                  <a:cubicBezTo>
                    <a:pt x="92" y="105"/>
                    <a:pt x="90" y="103"/>
                    <a:pt x="88" y="103"/>
                  </a:cubicBezTo>
                  <a:cubicBezTo>
                    <a:pt x="86" y="103"/>
                    <a:pt x="84" y="105"/>
                    <a:pt x="84" y="107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71" y="152"/>
                    <a:pt x="71" y="152"/>
                    <a:pt x="71" y="152"/>
                  </a:cubicBezTo>
                  <a:cubicBezTo>
                    <a:pt x="71" y="128"/>
                    <a:pt x="71" y="128"/>
                    <a:pt x="71" y="128"/>
                  </a:cubicBezTo>
                  <a:cubicBezTo>
                    <a:pt x="71" y="126"/>
                    <a:pt x="70" y="124"/>
                    <a:pt x="67" y="124"/>
                  </a:cubicBezTo>
                  <a:cubicBezTo>
                    <a:pt x="65" y="124"/>
                    <a:pt x="63" y="126"/>
                    <a:pt x="63" y="128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8"/>
                    <a:pt x="51" y="126"/>
                    <a:pt x="49" y="126"/>
                  </a:cubicBezTo>
                  <a:cubicBezTo>
                    <a:pt x="47" y="126"/>
                    <a:pt x="45" y="128"/>
                    <a:pt x="45" y="130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33" y="152"/>
                    <a:pt x="33" y="152"/>
                    <a:pt x="33" y="15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3"/>
                    <a:pt x="31" y="131"/>
                    <a:pt x="29" y="131"/>
                  </a:cubicBezTo>
                  <a:cubicBezTo>
                    <a:pt x="27" y="131"/>
                    <a:pt x="25" y="133"/>
                    <a:pt x="25" y="135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0" y="152"/>
                    <a:pt x="9" y="150"/>
                    <a:pt x="9" y="14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10" y="25"/>
                    <a:pt x="12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6" y="25"/>
                    <a:pt x="167" y="27"/>
                    <a:pt x="167" y="28"/>
                  </a:cubicBezTo>
                  <a:lnTo>
                    <a:pt x="167" y="149"/>
                  </a:lnTo>
                  <a:close/>
                  <a:moveTo>
                    <a:pt x="167" y="149"/>
                  </a:moveTo>
                  <a:cubicBezTo>
                    <a:pt x="167" y="149"/>
                    <a:pt x="167" y="149"/>
                    <a:pt x="167" y="1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 u="sng"/>
            </a:p>
          </p:txBody>
        </p:sp>
        <p:sp>
          <p:nvSpPr>
            <p:cNvPr id="52" name="Freeform 115">
              <a:extLst>
                <a:ext uri="{FF2B5EF4-FFF2-40B4-BE49-F238E27FC236}">
                  <a16:creationId xmlns:a16="http://schemas.microsoft.com/office/drawing/2014/main" id="{7494864E-1ED0-53B5-2C04-908808D67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196388"/>
              <a:ext cx="985838" cy="612775"/>
            </a:xfrm>
            <a:custGeom>
              <a:avLst/>
              <a:gdLst>
                <a:gd name="T0" fmla="*/ 127 w 127"/>
                <a:gd name="T1" fmla="*/ 4 h 79"/>
                <a:gd name="T2" fmla="*/ 127 w 127"/>
                <a:gd name="T3" fmla="*/ 4 h 79"/>
                <a:gd name="T4" fmla="*/ 127 w 127"/>
                <a:gd name="T5" fmla="*/ 4 h 79"/>
                <a:gd name="T6" fmla="*/ 127 w 127"/>
                <a:gd name="T7" fmla="*/ 4 h 79"/>
                <a:gd name="T8" fmla="*/ 127 w 127"/>
                <a:gd name="T9" fmla="*/ 3 h 79"/>
                <a:gd name="T10" fmla="*/ 127 w 127"/>
                <a:gd name="T11" fmla="*/ 3 h 79"/>
                <a:gd name="T12" fmla="*/ 127 w 127"/>
                <a:gd name="T13" fmla="*/ 3 h 79"/>
                <a:gd name="T14" fmla="*/ 127 w 127"/>
                <a:gd name="T15" fmla="*/ 3 h 79"/>
                <a:gd name="T16" fmla="*/ 127 w 127"/>
                <a:gd name="T17" fmla="*/ 3 h 79"/>
                <a:gd name="T18" fmla="*/ 127 w 127"/>
                <a:gd name="T19" fmla="*/ 3 h 79"/>
                <a:gd name="T20" fmla="*/ 127 w 127"/>
                <a:gd name="T21" fmla="*/ 2 h 79"/>
                <a:gd name="T22" fmla="*/ 126 w 127"/>
                <a:gd name="T23" fmla="*/ 2 h 79"/>
                <a:gd name="T24" fmla="*/ 126 w 127"/>
                <a:gd name="T25" fmla="*/ 2 h 79"/>
                <a:gd name="T26" fmla="*/ 126 w 127"/>
                <a:gd name="T27" fmla="*/ 2 h 79"/>
                <a:gd name="T28" fmla="*/ 126 w 127"/>
                <a:gd name="T29" fmla="*/ 2 h 79"/>
                <a:gd name="T30" fmla="*/ 126 w 127"/>
                <a:gd name="T31" fmla="*/ 2 h 79"/>
                <a:gd name="T32" fmla="*/ 126 w 127"/>
                <a:gd name="T33" fmla="*/ 1 h 79"/>
                <a:gd name="T34" fmla="*/ 126 w 127"/>
                <a:gd name="T35" fmla="*/ 1 h 79"/>
                <a:gd name="T36" fmla="*/ 125 w 127"/>
                <a:gd name="T37" fmla="*/ 1 h 79"/>
                <a:gd name="T38" fmla="*/ 125 w 127"/>
                <a:gd name="T39" fmla="*/ 1 h 79"/>
                <a:gd name="T40" fmla="*/ 125 w 127"/>
                <a:gd name="T41" fmla="*/ 1 h 79"/>
                <a:gd name="T42" fmla="*/ 125 w 127"/>
                <a:gd name="T43" fmla="*/ 1 h 79"/>
                <a:gd name="T44" fmla="*/ 125 w 127"/>
                <a:gd name="T45" fmla="*/ 1 h 79"/>
                <a:gd name="T46" fmla="*/ 124 w 127"/>
                <a:gd name="T47" fmla="*/ 1 h 79"/>
                <a:gd name="T48" fmla="*/ 124 w 127"/>
                <a:gd name="T49" fmla="*/ 1 h 79"/>
                <a:gd name="T50" fmla="*/ 124 w 127"/>
                <a:gd name="T51" fmla="*/ 1 h 79"/>
                <a:gd name="T52" fmla="*/ 124 w 127"/>
                <a:gd name="T53" fmla="*/ 1 h 79"/>
                <a:gd name="T54" fmla="*/ 124 w 127"/>
                <a:gd name="T55" fmla="*/ 1 h 79"/>
                <a:gd name="T56" fmla="*/ 123 w 127"/>
                <a:gd name="T57" fmla="*/ 0 h 79"/>
                <a:gd name="T58" fmla="*/ 123 w 127"/>
                <a:gd name="T59" fmla="*/ 0 h 79"/>
                <a:gd name="T60" fmla="*/ 123 w 127"/>
                <a:gd name="T61" fmla="*/ 0 h 79"/>
                <a:gd name="T62" fmla="*/ 105 w 127"/>
                <a:gd name="T63" fmla="*/ 0 h 79"/>
                <a:gd name="T64" fmla="*/ 101 w 127"/>
                <a:gd name="T65" fmla="*/ 5 h 79"/>
                <a:gd name="T66" fmla="*/ 105 w 127"/>
                <a:gd name="T67" fmla="*/ 9 h 79"/>
                <a:gd name="T68" fmla="*/ 113 w 127"/>
                <a:gd name="T69" fmla="*/ 9 h 79"/>
                <a:gd name="T70" fmla="*/ 78 w 127"/>
                <a:gd name="T71" fmla="*/ 44 h 79"/>
                <a:gd name="T72" fmla="*/ 68 w 127"/>
                <a:gd name="T73" fmla="*/ 35 h 79"/>
                <a:gd name="T74" fmla="*/ 65 w 127"/>
                <a:gd name="T75" fmla="*/ 34 h 79"/>
                <a:gd name="T76" fmla="*/ 62 w 127"/>
                <a:gd name="T77" fmla="*/ 35 h 79"/>
                <a:gd name="T78" fmla="*/ 32 w 127"/>
                <a:gd name="T79" fmla="*/ 65 h 79"/>
                <a:gd name="T80" fmla="*/ 23 w 127"/>
                <a:gd name="T81" fmla="*/ 56 h 79"/>
                <a:gd name="T82" fmla="*/ 17 w 127"/>
                <a:gd name="T83" fmla="*/ 56 h 79"/>
                <a:gd name="T84" fmla="*/ 1 w 127"/>
                <a:gd name="T85" fmla="*/ 72 h 79"/>
                <a:gd name="T86" fmla="*/ 1 w 127"/>
                <a:gd name="T87" fmla="*/ 78 h 79"/>
                <a:gd name="T88" fmla="*/ 4 w 127"/>
                <a:gd name="T89" fmla="*/ 79 h 79"/>
                <a:gd name="T90" fmla="*/ 7 w 127"/>
                <a:gd name="T91" fmla="*/ 78 h 79"/>
                <a:gd name="T92" fmla="*/ 20 w 127"/>
                <a:gd name="T93" fmla="*/ 65 h 79"/>
                <a:gd name="T94" fmla="*/ 29 w 127"/>
                <a:gd name="T95" fmla="*/ 74 h 79"/>
                <a:gd name="T96" fmla="*/ 35 w 127"/>
                <a:gd name="T97" fmla="*/ 74 h 79"/>
                <a:gd name="T98" fmla="*/ 65 w 127"/>
                <a:gd name="T99" fmla="*/ 44 h 79"/>
                <a:gd name="T100" fmla="*/ 75 w 127"/>
                <a:gd name="T101" fmla="*/ 53 h 79"/>
                <a:gd name="T102" fmla="*/ 78 w 127"/>
                <a:gd name="T103" fmla="*/ 54 h 79"/>
                <a:gd name="T104" fmla="*/ 81 w 127"/>
                <a:gd name="T105" fmla="*/ 53 h 79"/>
                <a:gd name="T106" fmla="*/ 119 w 127"/>
                <a:gd name="T107" fmla="*/ 15 h 79"/>
                <a:gd name="T108" fmla="*/ 119 w 127"/>
                <a:gd name="T109" fmla="*/ 23 h 79"/>
                <a:gd name="T110" fmla="*/ 123 w 127"/>
                <a:gd name="T111" fmla="*/ 27 h 79"/>
                <a:gd name="T112" fmla="*/ 127 w 127"/>
                <a:gd name="T113" fmla="*/ 23 h 79"/>
                <a:gd name="T114" fmla="*/ 127 w 127"/>
                <a:gd name="T115" fmla="*/ 5 h 79"/>
                <a:gd name="T116" fmla="*/ 127 w 127"/>
                <a:gd name="T117" fmla="*/ 4 h 79"/>
                <a:gd name="T118" fmla="*/ 127 w 127"/>
                <a:gd name="T119" fmla="*/ 4 h 79"/>
                <a:gd name="T120" fmla="*/ 127 w 127"/>
                <a:gd name="T121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" h="79">
                  <a:moveTo>
                    <a:pt x="127" y="4"/>
                  </a:move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0"/>
                    <a:pt x="124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2" y="0"/>
                    <a:pt x="101" y="2"/>
                    <a:pt x="101" y="5"/>
                  </a:cubicBezTo>
                  <a:cubicBezTo>
                    <a:pt x="101" y="7"/>
                    <a:pt x="102" y="9"/>
                    <a:pt x="105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4"/>
                    <a:pt x="67" y="34"/>
                    <a:pt x="65" y="34"/>
                  </a:cubicBezTo>
                  <a:cubicBezTo>
                    <a:pt x="64" y="34"/>
                    <a:pt x="63" y="34"/>
                    <a:pt x="62" y="3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1" y="55"/>
                    <a:pt x="18" y="55"/>
                    <a:pt x="17" y="56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2" y="79"/>
                    <a:pt x="3" y="79"/>
                    <a:pt x="4" y="79"/>
                  </a:cubicBezTo>
                  <a:cubicBezTo>
                    <a:pt x="5" y="79"/>
                    <a:pt x="6" y="79"/>
                    <a:pt x="7" y="78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30" y="76"/>
                    <a:pt x="33" y="76"/>
                    <a:pt x="35" y="7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4"/>
                    <a:pt x="77" y="54"/>
                    <a:pt x="78" y="54"/>
                  </a:cubicBezTo>
                  <a:cubicBezTo>
                    <a:pt x="79" y="54"/>
                    <a:pt x="80" y="54"/>
                    <a:pt x="81" y="5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5"/>
                    <a:pt x="121" y="27"/>
                    <a:pt x="123" y="27"/>
                  </a:cubicBezTo>
                  <a:cubicBezTo>
                    <a:pt x="125" y="27"/>
                    <a:pt x="127" y="25"/>
                    <a:pt x="127" y="23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7" y="5"/>
                    <a:pt x="127" y="4"/>
                    <a:pt x="127" y="4"/>
                  </a:cubicBezTo>
                  <a:close/>
                  <a:moveTo>
                    <a:pt x="127" y="4"/>
                  </a:moveTo>
                  <a:cubicBezTo>
                    <a:pt x="127" y="4"/>
                    <a:pt x="127" y="4"/>
                    <a:pt x="12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 u="sng"/>
            </a:p>
          </p:txBody>
        </p:sp>
        <p:sp>
          <p:nvSpPr>
            <p:cNvPr id="53" name="Freeform 116">
              <a:extLst>
                <a:ext uri="{FF2B5EF4-FFF2-40B4-BE49-F238E27FC236}">
                  <a16:creationId xmlns:a16="http://schemas.microsoft.com/office/drawing/2014/main" id="{096B36A1-0E0D-CE70-C97F-2DD02A4BE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196388"/>
              <a:ext cx="61913" cy="69850"/>
            </a:xfrm>
            <a:custGeom>
              <a:avLst/>
              <a:gdLst>
                <a:gd name="T0" fmla="*/ 8 w 8"/>
                <a:gd name="T1" fmla="*/ 5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0 h 9"/>
                <a:gd name="T8" fmla="*/ 8 w 8"/>
                <a:gd name="T9" fmla="*/ 5 h 9"/>
                <a:gd name="T10" fmla="*/ 8 w 8"/>
                <a:gd name="T11" fmla="*/ 5 h 9"/>
                <a:gd name="T12" fmla="*/ 8 w 8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5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 u="sng"/>
            </a:p>
          </p:txBody>
        </p:sp>
        <p:sp>
          <p:nvSpPr>
            <p:cNvPr id="54" name="Freeform 117">
              <a:extLst>
                <a:ext uri="{FF2B5EF4-FFF2-40B4-BE49-F238E27FC236}">
                  <a16:creationId xmlns:a16="http://schemas.microsoft.com/office/drawing/2014/main" id="{FDC070F0-383F-E437-25FC-9157570F4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336088"/>
              <a:ext cx="61913" cy="61913"/>
            </a:xfrm>
            <a:custGeom>
              <a:avLst/>
              <a:gdLst>
                <a:gd name="T0" fmla="*/ 8 w 8"/>
                <a:gd name="T1" fmla="*/ 4 h 8"/>
                <a:gd name="T2" fmla="*/ 4 w 8"/>
                <a:gd name="T3" fmla="*/ 8 h 8"/>
                <a:gd name="T4" fmla="*/ 0 w 8"/>
                <a:gd name="T5" fmla="*/ 4 h 8"/>
                <a:gd name="T6" fmla="*/ 4 w 8"/>
                <a:gd name="T7" fmla="*/ 0 h 8"/>
                <a:gd name="T8" fmla="*/ 8 w 8"/>
                <a:gd name="T9" fmla="*/ 4 h 8"/>
                <a:gd name="T10" fmla="*/ 8 w 8"/>
                <a:gd name="T11" fmla="*/ 4 h 8"/>
                <a:gd name="T12" fmla="*/ 8 w 8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7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 u="sng"/>
            </a:p>
          </p:txBody>
        </p:sp>
        <p:sp>
          <p:nvSpPr>
            <p:cNvPr id="55" name="Freeform 118">
              <a:extLst>
                <a:ext uri="{FF2B5EF4-FFF2-40B4-BE49-F238E27FC236}">
                  <a16:creationId xmlns:a16="http://schemas.microsoft.com/office/drawing/2014/main" id="{69B1C63A-8F47-C964-3A47-4B766DE7EE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467850"/>
              <a:ext cx="61913" cy="61913"/>
            </a:xfrm>
            <a:custGeom>
              <a:avLst/>
              <a:gdLst>
                <a:gd name="T0" fmla="*/ 8 w 8"/>
                <a:gd name="T1" fmla="*/ 4 h 8"/>
                <a:gd name="T2" fmla="*/ 4 w 8"/>
                <a:gd name="T3" fmla="*/ 8 h 8"/>
                <a:gd name="T4" fmla="*/ 0 w 8"/>
                <a:gd name="T5" fmla="*/ 4 h 8"/>
                <a:gd name="T6" fmla="*/ 4 w 8"/>
                <a:gd name="T7" fmla="*/ 0 h 8"/>
                <a:gd name="T8" fmla="*/ 8 w 8"/>
                <a:gd name="T9" fmla="*/ 4 h 8"/>
                <a:gd name="T10" fmla="*/ 8 w 8"/>
                <a:gd name="T11" fmla="*/ 4 h 8"/>
                <a:gd name="T12" fmla="*/ 8 w 8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7"/>
                    <a:pt x="7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endParaRPr lang="ru-RU" u="sng"/>
            </a:p>
          </p:txBody>
        </p:sp>
      </p:grpSp>
      <p:sp>
        <p:nvSpPr>
          <p:cNvPr id="56" name="TextBox 3">
            <a:extLst>
              <a:ext uri="{FF2B5EF4-FFF2-40B4-BE49-F238E27FC236}">
                <a16:creationId xmlns:a16="http://schemas.microsoft.com/office/drawing/2014/main" id="{39D3E7A6-CDDC-C1E9-0983-8C699BD0DB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6830" y="3008566"/>
            <a:ext cx="3059213" cy="134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spcCol="720000">
            <a:no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200"/>
              </a:spcBef>
              <a:buSzPct val="140000"/>
              <a:defRPr/>
            </a:pPr>
            <a:r>
              <a:rPr lang="en-US" altLang="ru-RU" sz="1400" dirty="0">
                <a:solidFill>
                  <a:srgbClr val="575756"/>
                </a:solidFill>
                <a:latin typeface="+mj-lt"/>
              </a:rPr>
              <a:t>Fabricate inexpensive total linkage whereas next-generation results </a:t>
            </a:r>
            <a:br>
              <a:rPr lang="en-US" altLang="ru-RU" sz="1400" dirty="0">
                <a:solidFill>
                  <a:srgbClr val="575756"/>
                </a:solidFill>
                <a:latin typeface="+mj-lt"/>
              </a:rPr>
            </a:br>
            <a:r>
              <a:rPr lang="en-US" altLang="ru-RU" sz="1400" dirty="0">
                <a:solidFill>
                  <a:srgbClr val="575756"/>
                </a:solidFill>
                <a:latin typeface="+mj-lt"/>
              </a:rPr>
              <a:t>conceptualize global convergence through covalent solutions.</a:t>
            </a:r>
          </a:p>
        </p:txBody>
      </p:sp>
      <p:sp>
        <p:nvSpPr>
          <p:cNvPr id="57" name="TextBox 3">
            <a:extLst>
              <a:ext uri="{FF2B5EF4-FFF2-40B4-BE49-F238E27FC236}">
                <a16:creationId xmlns:a16="http://schemas.microsoft.com/office/drawing/2014/main" id="{1EE1DD8A-4744-DB97-EE69-92A588F961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60707" y="4816855"/>
            <a:ext cx="3059213" cy="134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spcCol="720000">
            <a:no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200"/>
              </a:spcBef>
              <a:buSzPct val="140000"/>
              <a:defRPr/>
            </a:pPr>
            <a:r>
              <a:rPr lang="en-US" altLang="ru-RU" sz="1400" dirty="0">
                <a:solidFill>
                  <a:schemeClr val="bg1"/>
                </a:solidFill>
                <a:latin typeface="+mj-lt"/>
              </a:rPr>
              <a:t>Fabricate inexpensive total linkage whereas next-generation results </a:t>
            </a:r>
            <a:br>
              <a:rPr lang="en-US" altLang="ru-RU" sz="1400" dirty="0">
                <a:solidFill>
                  <a:schemeClr val="bg1"/>
                </a:solidFill>
                <a:latin typeface="+mj-lt"/>
              </a:rPr>
            </a:br>
            <a:r>
              <a:rPr lang="en-US" altLang="ru-RU" sz="1400" dirty="0">
                <a:solidFill>
                  <a:schemeClr val="bg1"/>
                </a:solidFill>
                <a:latin typeface="+mj-lt"/>
              </a:rPr>
              <a:t>conceptualize global convergence through covalent solutions.</a:t>
            </a:r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5A2B9E59-1C67-8152-CAF0-F5C5111D5C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44003" y="2975293"/>
            <a:ext cx="3059213" cy="134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spcCol="720000">
            <a:no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200"/>
              </a:spcBef>
              <a:buSzPct val="140000"/>
              <a:defRPr/>
            </a:pPr>
            <a:r>
              <a:rPr lang="en-US" altLang="ru-RU" sz="1400" dirty="0">
                <a:solidFill>
                  <a:srgbClr val="575756"/>
                </a:solidFill>
                <a:latin typeface="+mj-lt"/>
              </a:rPr>
              <a:t>Fabricate inexpensive total linkage whereas next-generation results </a:t>
            </a:r>
            <a:br>
              <a:rPr lang="en-US" altLang="ru-RU" sz="1400" dirty="0">
                <a:solidFill>
                  <a:srgbClr val="575756"/>
                </a:solidFill>
                <a:latin typeface="+mj-lt"/>
              </a:rPr>
            </a:br>
            <a:r>
              <a:rPr lang="en-US" altLang="ru-RU" sz="1400" dirty="0">
                <a:solidFill>
                  <a:srgbClr val="575756"/>
                </a:solidFill>
                <a:latin typeface="+mj-lt"/>
              </a:rPr>
              <a:t>conceptualize global convergence through covalent solutions.</a:t>
            </a:r>
          </a:p>
        </p:txBody>
      </p:sp>
      <p:pic>
        <p:nvPicPr>
          <p:cNvPr id="59" name="صورة 11">
            <a:extLst>
              <a:ext uri="{FF2B5EF4-FFF2-40B4-BE49-F238E27FC236}">
                <a16:creationId xmlns:a16="http://schemas.microsoft.com/office/drawing/2014/main" id="{0AB48EAC-15F7-8F5B-F168-4FC75B099B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170" y="3262127"/>
            <a:ext cx="848285" cy="848285"/>
          </a:xfrm>
          <a:prstGeom prst="rect">
            <a:avLst/>
          </a:prstGeom>
        </p:spPr>
      </p:pic>
      <p:pic>
        <p:nvPicPr>
          <p:cNvPr id="60" name="صورة 10">
            <a:extLst>
              <a:ext uri="{FF2B5EF4-FFF2-40B4-BE49-F238E27FC236}">
                <a16:creationId xmlns:a16="http://schemas.microsoft.com/office/drawing/2014/main" id="{258B0497-3802-3AEE-F4E1-04898628AC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3158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for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E1E614D-030C-4ABD-8D53-164B98EF3B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900000">
            <a:off x="6927211" y="-1393658"/>
            <a:ext cx="5669540" cy="5668064"/>
          </a:xfrm>
          <a:prstGeom prst="roundRect">
            <a:avLst>
              <a:gd name="adj" fmla="val 39395"/>
            </a:avLst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482469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try Mockup - 2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5E366A9-7369-488E-AD63-C13FBCE5B5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54270" y="1088680"/>
            <a:ext cx="1698821" cy="3622675"/>
          </a:xfrm>
          <a:custGeom>
            <a:avLst/>
            <a:gdLst>
              <a:gd name="connsiteX0" fmla="*/ 209026 w 1822531"/>
              <a:gd name="connsiteY0" fmla="*/ 0 h 3863909"/>
              <a:gd name="connsiteX1" fmla="*/ 411723 w 1822531"/>
              <a:gd name="connsiteY1" fmla="*/ 0 h 3863909"/>
              <a:gd name="connsiteX2" fmla="*/ 411723 w 1822531"/>
              <a:gd name="connsiteY2" fmla="*/ 27794 h 3863909"/>
              <a:gd name="connsiteX3" fmla="*/ 528523 w 1822531"/>
              <a:gd name="connsiteY3" fmla="*/ 143805 h 3863909"/>
              <a:gd name="connsiteX4" fmla="*/ 1299041 w 1822531"/>
              <a:gd name="connsiteY4" fmla="*/ 143805 h 3863909"/>
              <a:gd name="connsiteX5" fmla="*/ 1415841 w 1822531"/>
              <a:gd name="connsiteY5" fmla="*/ 27794 h 3863909"/>
              <a:gd name="connsiteX6" fmla="*/ 1415841 w 1822531"/>
              <a:gd name="connsiteY6" fmla="*/ 0 h 3863909"/>
              <a:gd name="connsiteX7" fmla="*/ 1613505 w 1822531"/>
              <a:gd name="connsiteY7" fmla="*/ 0 h 3863909"/>
              <a:gd name="connsiteX8" fmla="*/ 1822531 w 1822531"/>
              <a:gd name="connsiteY8" fmla="*/ 207613 h 3863909"/>
              <a:gd name="connsiteX9" fmla="*/ 1822531 w 1822531"/>
              <a:gd name="connsiteY9" fmla="*/ 3656296 h 3863909"/>
              <a:gd name="connsiteX10" fmla="*/ 1613505 w 1822531"/>
              <a:gd name="connsiteY10" fmla="*/ 3863909 h 3863909"/>
              <a:gd name="connsiteX11" fmla="*/ 209026 w 1822531"/>
              <a:gd name="connsiteY11" fmla="*/ 3863909 h 3863909"/>
              <a:gd name="connsiteX12" fmla="*/ 0 w 1822531"/>
              <a:gd name="connsiteY12" fmla="*/ 3656296 h 3863909"/>
              <a:gd name="connsiteX13" fmla="*/ 0 w 1822531"/>
              <a:gd name="connsiteY13" fmla="*/ 207613 h 3863909"/>
              <a:gd name="connsiteX14" fmla="*/ 209026 w 1822531"/>
              <a:gd name="connsiteY14" fmla="*/ 0 h 386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531" h="3863909">
                <a:moveTo>
                  <a:pt x="209026" y="0"/>
                </a:moveTo>
                <a:lnTo>
                  <a:pt x="411723" y="0"/>
                </a:lnTo>
                <a:lnTo>
                  <a:pt x="411723" y="27794"/>
                </a:lnTo>
                <a:cubicBezTo>
                  <a:pt x="411723" y="91866"/>
                  <a:pt x="464017" y="143805"/>
                  <a:pt x="528523" y="143805"/>
                </a:cubicBezTo>
                <a:lnTo>
                  <a:pt x="1299041" y="143805"/>
                </a:lnTo>
                <a:cubicBezTo>
                  <a:pt x="1363548" y="143805"/>
                  <a:pt x="1415841" y="91866"/>
                  <a:pt x="1415841" y="27794"/>
                </a:cubicBezTo>
                <a:lnTo>
                  <a:pt x="1415841" y="0"/>
                </a:lnTo>
                <a:lnTo>
                  <a:pt x="1613505" y="0"/>
                </a:lnTo>
                <a:cubicBezTo>
                  <a:pt x="1728948" y="0"/>
                  <a:pt x="1822531" y="92951"/>
                  <a:pt x="1822531" y="207613"/>
                </a:cubicBezTo>
                <a:lnTo>
                  <a:pt x="1822531" y="3656296"/>
                </a:lnTo>
                <a:cubicBezTo>
                  <a:pt x="1822531" y="3770958"/>
                  <a:pt x="1728948" y="3863909"/>
                  <a:pt x="1613505" y="3863909"/>
                </a:cubicBezTo>
                <a:lnTo>
                  <a:pt x="209026" y="3863909"/>
                </a:lnTo>
                <a:cubicBezTo>
                  <a:pt x="93584" y="3863909"/>
                  <a:pt x="0" y="3770958"/>
                  <a:pt x="0" y="3656296"/>
                </a:cubicBezTo>
                <a:lnTo>
                  <a:pt x="0" y="207613"/>
                </a:lnTo>
                <a:cubicBezTo>
                  <a:pt x="0" y="92951"/>
                  <a:pt x="93584" y="0"/>
                  <a:pt x="209026" y="0"/>
                </a:cubicBezTo>
                <a:close/>
              </a:path>
            </a:pathLst>
          </a:custGeom>
          <a:pattFill prst="pct5">
            <a:fgClr>
              <a:srgbClr val="0070C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Picture</a:t>
            </a:r>
            <a:endParaRPr lang="id-ID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8F162FC-8958-4960-9454-A77859E03C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36872" y="2194033"/>
            <a:ext cx="1698821" cy="3622675"/>
          </a:xfrm>
          <a:custGeom>
            <a:avLst/>
            <a:gdLst>
              <a:gd name="connsiteX0" fmla="*/ 209026 w 1822531"/>
              <a:gd name="connsiteY0" fmla="*/ 0 h 3863909"/>
              <a:gd name="connsiteX1" fmla="*/ 411723 w 1822531"/>
              <a:gd name="connsiteY1" fmla="*/ 0 h 3863909"/>
              <a:gd name="connsiteX2" fmla="*/ 411723 w 1822531"/>
              <a:gd name="connsiteY2" fmla="*/ 27794 h 3863909"/>
              <a:gd name="connsiteX3" fmla="*/ 528523 w 1822531"/>
              <a:gd name="connsiteY3" fmla="*/ 143805 h 3863909"/>
              <a:gd name="connsiteX4" fmla="*/ 1299041 w 1822531"/>
              <a:gd name="connsiteY4" fmla="*/ 143805 h 3863909"/>
              <a:gd name="connsiteX5" fmla="*/ 1415841 w 1822531"/>
              <a:gd name="connsiteY5" fmla="*/ 27794 h 3863909"/>
              <a:gd name="connsiteX6" fmla="*/ 1415841 w 1822531"/>
              <a:gd name="connsiteY6" fmla="*/ 0 h 3863909"/>
              <a:gd name="connsiteX7" fmla="*/ 1613505 w 1822531"/>
              <a:gd name="connsiteY7" fmla="*/ 0 h 3863909"/>
              <a:gd name="connsiteX8" fmla="*/ 1822531 w 1822531"/>
              <a:gd name="connsiteY8" fmla="*/ 207613 h 3863909"/>
              <a:gd name="connsiteX9" fmla="*/ 1822531 w 1822531"/>
              <a:gd name="connsiteY9" fmla="*/ 3656296 h 3863909"/>
              <a:gd name="connsiteX10" fmla="*/ 1613505 w 1822531"/>
              <a:gd name="connsiteY10" fmla="*/ 3863909 h 3863909"/>
              <a:gd name="connsiteX11" fmla="*/ 209026 w 1822531"/>
              <a:gd name="connsiteY11" fmla="*/ 3863909 h 3863909"/>
              <a:gd name="connsiteX12" fmla="*/ 0 w 1822531"/>
              <a:gd name="connsiteY12" fmla="*/ 3656296 h 3863909"/>
              <a:gd name="connsiteX13" fmla="*/ 0 w 1822531"/>
              <a:gd name="connsiteY13" fmla="*/ 207613 h 3863909"/>
              <a:gd name="connsiteX14" fmla="*/ 209026 w 1822531"/>
              <a:gd name="connsiteY14" fmla="*/ 0 h 386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531" h="3863909">
                <a:moveTo>
                  <a:pt x="209026" y="0"/>
                </a:moveTo>
                <a:lnTo>
                  <a:pt x="411723" y="0"/>
                </a:lnTo>
                <a:lnTo>
                  <a:pt x="411723" y="27794"/>
                </a:lnTo>
                <a:cubicBezTo>
                  <a:pt x="411723" y="91866"/>
                  <a:pt x="464017" y="143805"/>
                  <a:pt x="528523" y="143805"/>
                </a:cubicBezTo>
                <a:lnTo>
                  <a:pt x="1299041" y="143805"/>
                </a:lnTo>
                <a:cubicBezTo>
                  <a:pt x="1363548" y="143805"/>
                  <a:pt x="1415841" y="91866"/>
                  <a:pt x="1415841" y="27794"/>
                </a:cubicBezTo>
                <a:lnTo>
                  <a:pt x="1415841" y="0"/>
                </a:lnTo>
                <a:lnTo>
                  <a:pt x="1613505" y="0"/>
                </a:lnTo>
                <a:cubicBezTo>
                  <a:pt x="1728948" y="0"/>
                  <a:pt x="1822531" y="92951"/>
                  <a:pt x="1822531" y="207613"/>
                </a:cubicBezTo>
                <a:lnTo>
                  <a:pt x="1822531" y="3656296"/>
                </a:lnTo>
                <a:cubicBezTo>
                  <a:pt x="1822531" y="3770958"/>
                  <a:pt x="1728948" y="3863909"/>
                  <a:pt x="1613505" y="3863909"/>
                </a:cubicBezTo>
                <a:lnTo>
                  <a:pt x="209026" y="3863909"/>
                </a:lnTo>
                <a:cubicBezTo>
                  <a:pt x="93584" y="3863909"/>
                  <a:pt x="0" y="3770958"/>
                  <a:pt x="0" y="3656296"/>
                </a:cubicBezTo>
                <a:lnTo>
                  <a:pt x="0" y="207613"/>
                </a:lnTo>
                <a:cubicBezTo>
                  <a:pt x="0" y="92951"/>
                  <a:pt x="93584" y="0"/>
                  <a:pt x="209026" y="0"/>
                </a:cubicBezTo>
                <a:close/>
              </a:path>
            </a:pathLst>
          </a:custGeom>
          <a:pattFill prst="pct5">
            <a:fgClr>
              <a:srgbClr val="0070C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Picture</a:t>
            </a:r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CE881-64F9-43F3-A575-C6AD629C5C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2188" y="971325"/>
            <a:ext cx="1935953" cy="3885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9C0FA-CD0C-463F-8B4B-FC6743FD2A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790" y="2076678"/>
            <a:ext cx="1935953" cy="38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4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story side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258F8582-61B2-9AE1-D4F2-408F5BB44D5D}"/>
              </a:ext>
            </a:extLst>
          </p:cNvPr>
          <p:cNvSpPr/>
          <p:nvPr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0F6B51A6-960B-F572-D01A-6A8A8B505C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0403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for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E1E614D-030C-4ABD-8D53-164B98EF3B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900000">
            <a:off x="6927211" y="-1393658"/>
            <a:ext cx="5669540" cy="5668064"/>
          </a:xfrm>
          <a:prstGeom prst="roundRect">
            <a:avLst>
              <a:gd name="adj" fmla="val 39395"/>
            </a:avLst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141651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story 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226303-6942-27C5-192A-EEFA2EA74829}"/>
              </a:ext>
            </a:extLst>
          </p:cNvPr>
          <p:cNvCxnSpPr>
            <a:cxnSpLocks/>
          </p:cNvCxnSpPr>
          <p:nvPr/>
        </p:nvCxnSpPr>
        <p:spPr>
          <a:xfrm flipV="1">
            <a:off x="7495532" y="2037138"/>
            <a:ext cx="0" cy="4820862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3">
            <a:extLst>
              <a:ext uri="{FF2B5EF4-FFF2-40B4-BE49-F238E27FC236}">
                <a16:creationId xmlns:a16="http://schemas.microsoft.com/office/drawing/2014/main" id="{42E858C0-49CF-AA0B-3411-F292D7B9095D}"/>
              </a:ext>
            </a:extLst>
          </p:cNvPr>
          <p:cNvSpPr/>
          <p:nvPr/>
        </p:nvSpPr>
        <p:spPr>
          <a:xfrm>
            <a:off x="7007225" y="1244686"/>
            <a:ext cx="1059357" cy="1059357"/>
          </a:xfrm>
          <a:prstGeom prst="ellipse">
            <a:avLst/>
          </a:prstGeom>
          <a:solidFill>
            <a:srgbClr val="00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19">
            <a:extLst>
              <a:ext uri="{FF2B5EF4-FFF2-40B4-BE49-F238E27FC236}">
                <a16:creationId xmlns:a16="http://schemas.microsoft.com/office/drawing/2014/main" id="{B6B3766D-F1DD-4979-D63A-13576038B156}"/>
              </a:ext>
            </a:extLst>
          </p:cNvPr>
          <p:cNvSpPr/>
          <p:nvPr/>
        </p:nvSpPr>
        <p:spPr>
          <a:xfrm>
            <a:off x="7292241" y="3648165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B55B8818-008E-61A0-239A-8D60F942FE39}"/>
              </a:ext>
            </a:extLst>
          </p:cNvPr>
          <p:cNvSpPr/>
          <p:nvPr/>
        </p:nvSpPr>
        <p:spPr>
          <a:xfrm>
            <a:off x="7292241" y="5662356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041703FE-F663-248F-A91A-12A6E79F7A16}"/>
              </a:ext>
            </a:extLst>
          </p:cNvPr>
          <p:cNvSpPr/>
          <p:nvPr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6DE18268-7F1E-447E-5F23-DAB47FC34D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33669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story 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2859BD-C35E-E287-707D-53BFC48BB924}"/>
              </a:ext>
            </a:extLst>
          </p:cNvPr>
          <p:cNvCxnSpPr>
            <a:cxnSpLocks/>
          </p:cNvCxnSpPr>
          <p:nvPr/>
        </p:nvCxnSpPr>
        <p:spPr>
          <a:xfrm flipV="1">
            <a:off x="7497374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9">
            <a:extLst>
              <a:ext uri="{FF2B5EF4-FFF2-40B4-BE49-F238E27FC236}">
                <a16:creationId xmlns:a16="http://schemas.microsoft.com/office/drawing/2014/main" id="{E7EA20F7-ED74-FE36-E517-A116C400E48D}"/>
              </a:ext>
            </a:extLst>
          </p:cNvPr>
          <p:cNvSpPr/>
          <p:nvPr/>
        </p:nvSpPr>
        <p:spPr>
          <a:xfrm>
            <a:off x="7294083" y="1338570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8860EFB3-9714-5553-A102-A086673EED51}"/>
              </a:ext>
            </a:extLst>
          </p:cNvPr>
          <p:cNvSpPr/>
          <p:nvPr/>
        </p:nvSpPr>
        <p:spPr>
          <a:xfrm>
            <a:off x="7294083" y="5116267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19">
            <a:extLst>
              <a:ext uri="{FF2B5EF4-FFF2-40B4-BE49-F238E27FC236}">
                <a16:creationId xmlns:a16="http://schemas.microsoft.com/office/drawing/2014/main" id="{AE9E0E88-F877-283C-0F68-235B6A9B3EBA}"/>
              </a:ext>
            </a:extLst>
          </p:cNvPr>
          <p:cNvSpPr/>
          <p:nvPr/>
        </p:nvSpPr>
        <p:spPr>
          <a:xfrm>
            <a:off x="7290225" y="3221405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F83F475B-FA26-5823-45CD-D5976C09FEA6}"/>
              </a:ext>
            </a:extLst>
          </p:cNvPr>
          <p:cNvSpPr/>
          <p:nvPr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34B47EAE-3F1B-DD98-68AB-6D166E61D0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67625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FB1E582-FC88-2C1A-1C09-9A927B751924}"/>
              </a:ext>
            </a:extLst>
          </p:cNvPr>
          <p:cNvCxnSpPr>
            <a:cxnSpLocks/>
          </p:cNvCxnSpPr>
          <p:nvPr/>
        </p:nvCxnSpPr>
        <p:spPr>
          <a:xfrm flipV="1">
            <a:off x="7502103" y="0"/>
            <a:ext cx="0" cy="4820862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3">
            <a:extLst>
              <a:ext uri="{FF2B5EF4-FFF2-40B4-BE49-F238E27FC236}">
                <a16:creationId xmlns:a16="http://schemas.microsoft.com/office/drawing/2014/main" id="{9EC11C3B-14B7-DA45-FC0D-540E3BB47129}"/>
              </a:ext>
            </a:extLst>
          </p:cNvPr>
          <p:cNvSpPr/>
          <p:nvPr/>
        </p:nvSpPr>
        <p:spPr>
          <a:xfrm>
            <a:off x="7013796" y="4302208"/>
            <a:ext cx="1059357" cy="1059357"/>
          </a:xfrm>
          <a:prstGeom prst="ellipse">
            <a:avLst/>
          </a:prstGeom>
          <a:solidFill>
            <a:srgbClr val="00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19">
            <a:extLst>
              <a:ext uri="{FF2B5EF4-FFF2-40B4-BE49-F238E27FC236}">
                <a16:creationId xmlns:a16="http://schemas.microsoft.com/office/drawing/2014/main" id="{DA5D99F5-F734-F9D3-98D0-35C2A32720CD}"/>
              </a:ext>
            </a:extLst>
          </p:cNvPr>
          <p:cNvSpPr/>
          <p:nvPr/>
        </p:nvSpPr>
        <p:spPr>
          <a:xfrm>
            <a:off x="7298812" y="1185287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D405BABB-1682-7D9F-E42F-00217CE5A153}"/>
              </a:ext>
            </a:extLst>
          </p:cNvPr>
          <p:cNvSpPr/>
          <p:nvPr/>
        </p:nvSpPr>
        <p:spPr>
          <a:xfrm>
            <a:off x="7298812" y="2947733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943C8D2C-A221-F84F-CC10-B24C97F2563D}"/>
              </a:ext>
            </a:extLst>
          </p:cNvPr>
          <p:cNvSpPr/>
          <p:nvPr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4F681D4F-85A7-B533-B5FE-9F0ACFF318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44054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5">
            <a:extLst>
              <a:ext uri="{FF2B5EF4-FFF2-40B4-BE49-F238E27FC236}">
                <a16:creationId xmlns:a16="http://schemas.microsoft.com/office/drawing/2014/main" id="{4F8F3E74-50F0-D387-1C0D-781D34342CB6}"/>
              </a:ext>
            </a:extLst>
          </p:cNvPr>
          <p:cNvCxnSpPr>
            <a:cxnSpLocks/>
          </p:cNvCxnSpPr>
          <p:nvPr/>
        </p:nvCxnSpPr>
        <p:spPr>
          <a:xfrm flipH="1">
            <a:off x="29498" y="3763905"/>
            <a:ext cx="12162502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42AECACD-ED4D-1ECA-C0C0-7815E1B6B037}"/>
              </a:ext>
            </a:extLst>
          </p:cNvPr>
          <p:cNvSpPr/>
          <p:nvPr/>
        </p:nvSpPr>
        <p:spPr>
          <a:xfrm rot="18900000">
            <a:off x="820198" y="3530017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C12EB2F4-FEA7-E021-1275-FEB64F019378}"/>
              </a:ext>
            </a:extLst>
          </p:cNvPr>
          <p:cNvSpPr/>
          <p:nvPr/>
        </p:nvSpPr>
        <p:spPr>
          <a:xfrm rot="18900000">
            <a:off x="2826098" y="3530018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8C877F4E-F0D9-D401-E726-8484DD09B54C}"/>
              </a:ext>
            </a:extLst>
          </p:cNvPr>
          <p:cNvSpPr/>
          <p:nvPr/>
        </p:nvSpPr>
        <p:spPr>
          <a:xfrm rot="18900000">
            <a:off x="4831998" y="3524384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E98225DC-97A6-416D-45B5-5C0D0277178B}"/>
              </a:ext>
            </a:extLst>
          </p:cNvPr>
          <p:cNvSpPr/>
          <p:nvPr/>
        </p:nvSpPr>
        <p:spPr>
          <a:xfrm rot="18900000">
            <a:off x="6837898" y="3524386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D66ED5EE-846B-D4F6-B06F-67DD5DE4BB53}"/>
              </a:ext>
            </a:extLst>
          </p:cNvPr>
          <p:cNvSpPr/>
          <p:nvPr/>
        </p:nvSpPr>
        <p:spPr>
          <a:xfrm rot="18900000">
            <a:off x="8843798" y="3524383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091AC881-9D7B-919C-4314-5F1313898E32}"/>
              </a:ext>
            </a:extLst>
          </p:cNvPr>
          <p:cNvSpPr/>
          <p:nvPr/>
        </p:nvSpPr>
        <p:spPr>
          <a:xfrm rot="18900000">
            <a:off x="10849698" y="3524382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29C013A8-BC5A-75CA-7569-92309DFCC5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96410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6F84530D-CD29-8FD8-7B07-6BD1EB64EC9A}"/>
              </a:ext>
            </a:extLst>
          </p:cNvPr>
          <p:cNvSpPr/>
          <p:nvPr/>
        </p:nvSpPr>
        <p:spPr>
          <a:xfrm>
            <a:off x="0" y="3221182"/>
            <a:ext cx="12192000" cy="3636818"/>
          </a:xfrm>
          <a:prstGeom prst="rect">
            <a:avLst/>
          </a:prstGeom>
          <a:solidFill>
            <a:schemeClr val="accent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F7899D86-F67B-9C6F-ED5D-C0FF067D3664}"/>
              </a:ext>
            </a:extLst>
          </p:cNvPr>
          <p:cNvGrpSpPr/>
          <p:nvPr/>
        </p:nvGrpSpPr>
        <p:grpSpPr>
          <a:xfrm>
            <a:off x="316374" y="3095398"/>
            <a:ext cx="1450696" cy="427363"/>
            <a:chOff x="324091" y="3865944"/>
            <a:chExt cx="1759352" cy="427363"/>
          </a:xfrm>
        </p:grpSpPr>
        <p:sp>
          <p:nvSpPr>
            <p:cNvPr id="4" name="مستطيل 3">
              <a:extLst>
                <a:ext uri="{FF2B5EF4-FFF2-40B4-BE49-F238E27FC236}">
                  <a16:creationId xmlns:a16="http://schemas.microsoft.com/office/drawing/2014/main" id="{EB53382F-C10E-7E8E-83CD-86260EBA8194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" name="مثلث متساوي الساقين 4">
              <a:extLst>
                <a:ext uri="{FF2B5EF4-FFF2-40B4-BE49-F238E27FC236}">
                  <a16:creationId xmlns:a16="http://schemas.microsoft.com/office/drawing/2014/main" id="{0CD7BBA2-98F1-F0A2-E804-D88AD4D4F24C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B458A656-6009-BB24-0E3F-1BAE782D9890}"/>
              </a:ext>
            </a:extLst>
          </p:cNvPr>
          <p:cNvGrpSpPr/>
          <p:nvPr/>
        </p:nvGrpSpPr>
        <p:grpSpPr>
          <a:xfrm>
            <a:off x="2338085" y="3095398"/>
            <a:ext cx="1450696" cy="427363"/>
            <a:chOff x="324091" y="3865944"/>
            <a:chExt cx="1759352" cy="427363"/>
          </a:xfrm>
        </p:grpSpPr>
        <p:sp>
          <p:nvSpPr>
            <p:cNvPr id="7" name="مستطيل 6">
              <a:extLst>
                <a:ext uri="{FF2B5EF4-FFF2-40B4-BE49-F238E27FC236}">
                  <a16:creationId xmlns:a16="http://schemas.microsoft.com/office/drawing/2014/main" id="{921E9D26-248F-D364-811F-EBB2AB52D416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8" name="مثلث متساوي الساقين 7">
              <a:extLst>
                <a:ext uri="{FF2B5EF4-FFF2-40B4-BE49-F238E27FC236}">
                  <a16:creationId xmlns:a16="http://schemas.microsoft.com/office/drawing/2014/main" id="{6DA2F4CB-14AD-87F3-552F-C2A3B25EDEA4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0C47D3F0-D4D2-20F4-1880-3A21C0FAAFE0}"/>
              </a:ext>
            </a:extLst>
          </p:cNvPr>
          <p:cNvGrpSpPr/>
          <p:nvPr/>
        </p:nvGrpSpPr>
        <p:grpSpPr>
          <a:xfrm>
            <a:off x="4359796" y="3095398"/>
            <a:ext cx="1450696" cy="427363"/>
            <a:chOff x="324091" y="3865944"/>
            <a:chExt cx="1759352" cy="427363"/>
          </a:xfrm>
        </p:grpSpPr>
        <p:sp>
          <p:nvSpPr>
            <p:cNvPr id="10" name="مستطيل 9">
              <a:extLst>
                <a:ext uri="{FF2B5EF4-FFF2-40B4-BE49-F238E27FC236}">
                  <a16:creationId xmlns:a16="http://schemas.microsoft.com/office/drawing/2014/main" id="{54B73A4E-C0D7-D362-A8CB-DA556282C27F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1" name="مثلث متساوي الساقين 10">
              <a:extLst>
                <a:ext uri="{FF2B5EF4-FFF2-40B4-BE49-F238E27FC236}">
                  <a16:creationId xmlns:a16="http://schemas.microsoft.com/office/drawing/2014/main" id="{173215E4-70B5-390C-2CD7-D91EC06076C3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2" name="مجموعة 11">
            <a:extLst>
              <a:ext uri="{FF2B5EF4-FFF2-40B4-BE49-F238E27FC236}">
                <a16:creationId xmlns:a16="http://schemas.microsoft.com/office/drawing/2014/main" id="{80415EF1-BDEA-32D5-1246-EEFAAECE2FA2}"/>
              </a:ext>
            </a:extLst>
          </p:cNvPr>
          <p:cNvGrpSpPr/>
          <p:nvPr/>
        </p:nvGrpSpPr>
        <p:grpSpPr>
          <a:xfrm>
            <a:off x="6381507" y="3095398"/>
            <a:ext cx="1450696" cy="427363"/>
            <a:chOff x="324091" y="3865944"/>
            <a:chExt cx="1759352" cy="427363"/>
          </a:xfrm>
        </p:grpSpPr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D8521A3E-33E7-7E97-1854-471CDDDAC9F3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4" name="مثلث متساوي الساقين 13">
              <a:extLst>
                <a:ext uri="{FF2B5EF4-FFF2-40B4-BE49-F238E27FC236}">
                  <a16:creationId xmlns:a16="http://schemas.microsoft.com/office/drawing/2014/main" id="{3A754272-F0C7-23CE-F10C-3AD7A9FC1BDE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5" name="مجموعة 14">
            <a:extLst>
              <a:ext uri="{FF2B5EF4-FFF2-40B4-BE49-F238E27FC236}">
                <a16:creationId xmlns:a16="http://schemas.microsoft.com/office/drawing/2014/main" id="{B79C9FDA-256F-9029-AED5-0A90D505F777}"/>
              </a:ext>
            </a:extLst>
          </p:cNvPr>
          <p:cNvGrpSpPr/>
          <p:nvPr/>
        </p:nvGrpSpPr>
        <p:grpSpPr>
          <a:xfrm>
            <a:off x="8403218" y="3095399"/>
            <a:ext cx="1450696" cy="427363"/>
            <a:chOff x="324091" y="3865944"/>
            <a:chExt cx="1759352" cy="427363"/>
          </a:xfrm>
        </p:grpSpPr>
        <p:sp>
          <p:nvSpPr>
            <p:cNvPr id="16" name="مستطيل 15">
              <a:extLst>
                <a:ext uri="{FF2B5EF4-FFF2-40B4-BE49-F238E27FC236}">
                  <a16:creationId xmlns:a16="http://schemas.microsoft.com/office/drawing/2014/main" id="{57F36576-47F3-9D57-D642-C96AC9224182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7" name="مثلث متساوي الساقين 16">
              <a:extLst>
                <a:ext uri="{FF2B5EF4-FFF2-40B4-BE49-F238E27FC236}">
                  <a16:creationId xmlns:a16="http://schemas.microsoft.com/office/drawing/2014/main" id="{17F553E8-C634-780C-CA18-01F3DB2F744A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8" name="مجموعة 17">
            <a:extLst>
              <a:ext uri="{FF2B5EF4-FFF2-40B4-BE49-F238E27FC236}">
                <a16:creationId xmlns:a16="http://schemas.microsoft.com/office/drawing/2014/main" id="{F86A9808-6079-363D-5DC3-9F2331805505}"/>
              </a:ext>
            </a:extLst>
          </p:cNvPr>
          <p:cNvGrpSpPr/>
          <p:nvPr/>
        </p:nvGrpSpPr>
        <p:grpSpPr>
          <a:xfrm>
            <a:off x="10424931" y="3095399"/>
            <a:ext cx="1450696" cy="427363"/>
            <a:chOff x="324091" y="3865944"/>
            <a:chExt cx="1759352" cy="427363"/>
          </a:xfrm>
        </p:grpSpPr>
        <p:sp>
          <p:nvSpPr>
            <p:cNvPr id="19" name="مستطيل 18">
              <a:extLst>
                <a:ext uri="{FF2B5EF4-FFF2-40B4-BE49-F238E27FC236}">
                  <a16:creationId xmlns:a16="http://schemas.microsoft.com/office/drawing/2014/main" id="{78C6E4DD-C5FD-EEB1-EB51-5B7BE6A1BBAA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0" name="مثلث متساوي الساقين 19">
              <a:extLst>
                <a:ext uri="{FF2B5EF4-FFF2-40B4-BE49-F238E27FC236}">
                  <a16:creationId xmlns:a16="http://schemas.microsoft.com/office/drawing/2014/main" id="{98B95311-F1A3-73F4-FF75-372EC924A243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cxnSp>
        <p:nvCxnSpPr>
          <p:cNvPr id="21" name="Straight Connector 1">
            <a:extLst>
              <a:ext uri="{FF2B5EF4-FFF2-40B4-BE49-F238E27FC236}">
                <a16:creationId xmlns:a16="http://schemas.microsoft.com/office/drawing/2014/main" id="{DE5B89DB-418A-A986-9FD9-4B072C7DA445}"/>
              </a:ext>
            </a:extLst>
          </p:cNvPr>
          <p:cNvCxnSpPr>
            <a:cxnSpLocks/>
          </p:cNvCxnSpPr>
          <p:nvPr/>
        </p:nvCxnSpPr>
        <p:spPr>
          <a:xfrm flipV="1">
            <a:off x="2015703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">
            <a:extLst>
              <a:ext uri="{FF2B5EF4-FFF2-40B4-BE49-F238E27FC236}">
                <a16:creationId xmlns:a16="http://schemas.microsoft.com/office/drawing/2014/main" id="{0930B4F1-EC89-5AEF-6131-79A119C8DB5D}"/>
              </a:ext>
            </a:extLst>
          </p:cNvPr>
          <p:cNvCxnSpPr>
            <a:cxnSpLocks/>
          </p:cNvCxnSpPr>
          <p:nvPr/>
        </p:nvCxnSpPr>
        <p:spPr>
          <a:xfrm flipV="1">
            <a:off x="4080031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397BFE7D-353F-9E6A-1AED-F03D3DAEA6BA}"/>
              </a:ext>
            </a:extLst>
          </p:cNvPr>
          <p:cNvCxnSpPr>
            <a:cxnSpLocks/>
          </p:cNvCxnSpPr>
          <p:nvPr/>
        </p:nvCxnSpPr>
        <p:spPr>
          <a:xfrm flipV="1">
            <a:off x="6106257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">
            <a:extLst>
              <a:ext uri="{FF2B5EF4-FFF2-40B4-BE49-F238E27FC236}">
                <a16:creationId xmlns:a16="http://schemas.microsoft.com/office/drawing/2014/main" id="{4236C47D-CE11-68C0-9AFD-0A632102A57D}"/>
              </a:ext>
            </a:extLst>
          </p:cNvPr>
          <p:cNvCxnSpPr>
            <a:cxnSpLocks/>
          </p:cNvCxnSpPr>
          <p:nvPr/>
        </p:nvCxnSpPr>
        <p:spPr>
          <a:xfrm flipV="1">
            <a:off x="8170585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">
            <a:extLst>
              <a:ext uri="{FF2B5EF4-FFF2-40B4-BE49-F238E27FC236}">
                <a16:creationId xmlns:a16="http://schemas.microsoft.com/office/drawing/2014/main" id="{2DED99D9-C814-0515-67F0-C5F24D1D0390}"/>
              </a:ext>
            </a:extLst>
          </p:cNvPr>
          <p:cNvCxnSpPr>
            <a:cxnSpLocks/>
          </p:cNvCxnSpPr>
          <p:nvPr/>
        </p:nvCxnSpPr>
        <p:spPr>
          <a:xfrm flipV="1">
            <a:off x="10141394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صورة 25">
            <a:extLst>
              <a:ext uri="{FF2B5EF4-FFF2-40B4-BE49-F238E27FC236}">
                <a16:creationId xmlns:a16="http://schemas.microsoft.com/office/drawing/2014/main" id="{72EFF54D-9A63-8D88-51B8-8370940878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90890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irates Map 1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373472B-93A8-9E45-427A-501EC87A1A09}"/>
              </a:ext>
            </a:extLst>
          </p:cNvPr>
          <p:cNvGrpSpPr/>
          <p:nvPr/>
        </p:nvGrpSpPr>
        <p:grpSpPr>
          <a:xfrm rot="21091833">
            <a:off x="5487065" y="1284751"/>
            <a:ext cx="5013711" cy="4070595"/>
            <a:chOff x="9775826" y="4954588"/>
            <a:chExt cx="4830763" cy="3806825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A7912D3-A068-2622-A6A6-ACA6F60F2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2288" y="6203950"/>
              <a:ext cx="46038" cy="46038"/>
            </a:xfrm>
            <a:custGeom>
              <a:avLst/>
              <a:gdLst>
                <a:gd name="T0" fmla="*/ 29 w 29"/>
                <a:gd name="T1" fmla="*/ 16 h 29"/>
                <a:gd name="T2" fmla="*/ 24 w 29"/>
                <a:gd name="T3" fmla="*/ 16 h 29"/>
                <a:gd name="T4" fmla="*/ 16 w 29"/>
                <a:gd name="T5" fmla="*/ 11 h 29"/>
                <a:gd name="T6" fmla="*/ 8 w 29"/>
                <a:gd name="T7" fmla="*/ 0 h 29"/>
                <a:gd name="T8" fmla="*/ 0 w 29"/>
                <a:gd name="T9" fmla="*/ 8 h 29"/>
                <a:gd name="T10" fmla="*/ 0 w 29"/>
                <a:gd name="T11" fmla="*/ 16 h 29"/>
                <a:gd name="T12" fmla="*/ 3 w 29"/>
                <a:gd name="T13" fmla="*/ 27 h 29"/>
                <a:gd name="T14" fmla="*/ 21 w 29"/>
                <a:gd name="T15" fmla="*/ 29 h 29"/>
                <a:gd name="T16" fmla="*/ 27 w 29"/>
                <a:gd name="T17" fmla="*/ 27 h 29"/>
                <a:gd name="T18" fmla="*/ 27 w 29"/>
                <a:gd name="T19" fmla="*/ 27 h 29"/>
                <a:gd name="T20" fmla="*/ 29 w 29"/>
                <a:gd name="T21" fmla="*/ 16 h 29"/>
                <a:gd name="T22" fmla="*/ 29 w 29"/>
                <a:gd name="T2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9">
                  <a:moveTo>
                    <a:pt x="29" y="16"/>
                  </a:moveTo>
                  <a:lnTo>
                    <a:pt x="24" y="16"/>
                  </a:lnTo>
                  <a:lnTo>
                    <a:pt x="16" y="11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3" y="27"/>
                  </a:lnTo>
                  <a:lnTo>
                    <a:pt x="21" y="29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9" y="16"/>
                  </a:lnTo>
                  <a:lnTo>
                    <a:pt x="29" y="16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94E71D2-CD1B-45C1-9D80-1B90780B1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7963" y="6276975"/>
              <a:ext cx="149225" cy="173038"/>
            </a:xfrm>
            <a:custGeom>
              <a:avLst/>
              <a:gdLst>
                <a:gd name="T0" fmla="*/ 94 w 94"/>
                <a:gd name="T1" fmla="*/ 45 h 109"/>
                <a:gd name="T2" fmla="*/ 59 w 94"/>
                <a:gd name="T3" fmla="*/ 13 h 109"/>
                <a:gd name="T4" fmla="*/ 43 w 94"/>
                <a:gd name="T5" fmla="*/ 2 h 109"/>
                <a:gd name="T6" fmla="*/ 46 w 94"/>
                <a:gd name="T7" fmla="*/ 18 h 109"/>
                <a:gd name="T8" fmla="*/ 30 w 94"/>
                <a:gd name="T9" fmla="*/ 5 h 109"/>
                <a:gd name="T10" fmla="*/ 22 w 94"/>
                <a:gd name="T11" fmla="*/ 2 h 109"/>
                <a:gd name="T12" fmla="*/ 14 w 94"/>
                <a:gd name="T13" fmla="*/ 0 h 109"/>
                <a:gd name="T14" fmla="*/ 3 w 94"/>
                <a:gd name="T15" fmla="*/ 2 h 109"/>
                <a:gd name="T16" fmla="*/ 0 w 94"/>
                <a:gd name="T17" fmla="*/ 13 h 109"/>
                <a:gd name="T18" fmla="*/ 6 w 94"/>
                <a:gd name="T19" fmla="*/ 21 h 109"/>
                <a:gd name="T20" fmla="*/ 27 w 94"/>
                <a:gd name="T21" fmla="*/ 42 h 109"/>
                <a:gd name="T22" fmla="*/ 46 w 94"/>
                <a:gd name="T23" fmla="*/ 91 h 109"/>
                <a:gd name="T24" fmla="*/ 67 w 94"/>
                <a:gd name="T25" fmla="*/ 107 h 109"/>
                <a:gd name="T26" fmla="*/ 75 w 94"/>
                <a:gd name="T27" fmla="*/ 109 h 109"/>
                <a:gd name="T28" fmla="*/ 75 w 94"/>
                <a:gd name="T29" fmla="*/ 109 h 109"/>
                <a:gd name="T30" fmla="*/ 75 w 94"/>
                <a:gd name="T31" fmla="*/ 104 h 109"/>
                <a:gd name="T32" fmla="*/ 75 w 94"/>
                <a:gd name="T33" fmla="*/ 93 h 109"/>
                <a:gd name="T34" fmla="*/ 78 w 94"/>
                <a:gd name="T35" fmla="*/ 80 h 109"/>
                <a:gd name="T36" fmla="*/ 94 w 94"/>
                <a:gd name="T37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109">
                  <a:moveTo>
                    <a:pt x="94" y="45"/>
                  </a:moveTo>
                  <a:lnTo>
                    <a:pt x="59" y="13"/>
                  </a:lnTo>
                  <a:lnTo>
                    <a:pt x="43" y="2"/>
                  </a:lnTo>
                  <a:lnTo>
                    <a:pt x="46" y="18"/>
                  </a:lnTo>
                  <a:lnTo>
                    <a:pt x="30" y="5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3" y="2"/>
                  </a:lnTo>
                  <a:lnTo>
                    <a:pt x="0" y="13"/>
                  </a:lnTo>
                  <a:lnTo>
                    <a:pt x="6" y="21"/>
                  </a:lnTo>
                  <a:lnTo>
                    <a:pt x="27" y="42"/>
                  </a:lnTo>
                  <a:lnTo>
                    <a:pt x="46" y="91"/>
                  </a:lnTo>
                  <a:lnTo>
                    <a:pt x="67" y="107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4"/>
                  </a:lnTo>
                  <a:lnTo>
                    <a:pt x="75" y="93"/>
                  </a:lnTo>
                  <a:lnTo>
                    <a:pt x="78" y="80"/>
                  </a:lnTo>
                  <a:lnTo>
                    <a:pt x="94" y="45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9C75103-6C48-6DDC-6793-C341B1664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3" y="5413375"/>
              <a:ext cx="415925" cy="430213"/>
            </a:xfrm>
            <a:custGeom>
              <a:avLst/>
              <a:gdLst>
                <a:gd name="T0" fmla="*/ 248 w 262"/>
                <a:gd name="T1" fmla="*/ 225 h 271"/>
                <a:gd name="T2" fmla="*/ 251 w 262"/>
                <a:gd name="T3" fmla="*/ 220 h 271"/>
                <a:gd name="T4" fmla="*/ 248 w 262"/>
                <a:gd name="T5" fmla="*/ 204 h 271"/>
                <a:gd name="T6" fmla="*/ 229 w 262"/>
                <a:gd name="T7" fmla="*/ 182 h 271"/>
                <a:gd name="T8" fmla="*/ 235 w 262"/>
                <a:gd name="T9" fmla="*/ 172 h 271"/>
                <a:gd name="T10" fmla="*/ 232 w 262"/>
                <a:gd name="T11" fmla="*/ 158 h 271"/>
                <a:gd name="T12" fmla="*/ 205 w 262"/>
                <a:gd name="T13" fmla="*/ 123 h 271"/>
                <a:gd name="T14" fmla="*/ 203 w 262"/>
                <a:gd name="T15" fmla="*/ 115 h 271"/>
                <a:gd name="T16" fmla="*/ 200 w 262"/>
                <a:gd name="T17" fmla="*/ 97 h 271"/>
                <a:gd name="T18" fmla="*/ 181 w 262"/>
                <a:gd name="T19" fmla="*/ 24 h 271"/>
                <a:gd name="T20" fmla="*/ 173 w 262"/>
                <a:gd name="T21" fmla="*/ 19 h 271"/>
                <a:gd name="T22" fmla="*/ 163 w 262"/>
                <a:gd name="T23" fmla="*/ 16 h 271"/>
                <a:gd name="T24" fmla="*/ 147 w 262"/>
                <a:gd name="T25" fmla="*/ 0 h 271"/>
                <a:gd name="T26" fmla="*/ 139 w 262"/>
                <a:gd name="T27" fmla="*/ 11 h 271"/>
                <a:gd name="T28" fmla="*/ 107 w 262"/>
                <a:gd name="T29" fmla="*/ 27 h 271"/>
                <a:gd name="T30" fmla="*/ 85 w 262"/>
                <a:gd name="T31" fmla="*/ 57 h 271"/>
                <a:gd name="T32" fmla="*/ 72 w 262"/>
                <a:gd name="T33" fmla="*/ 89 h 271"/>
                <a:gd name="T34" fmla="*/ 42 w 262"/>
                <a:gd name="T35" fmla="*/ 97 h 271"/>
                <a:gd name="T36" fmla="*/ 21 w 262"/>
                <a:gd name="T37" fmla="*/ 94 h 271"/>
                <a:gd name="T38" fmla="*/ 21 w 262"/>
                <a:gd name="T39" fmla="*/ 75 h 271"/>
                <a:gd name="T40" fmla="*/ 34 w 262"/>
                <a:gd name="T41" fmla="*/ 54 h 271"/>
                <a:gd name="T42" fmla="*/ 13 w 262"/>
                <a:gd name="T43" fmla="*/ 70 h 271"/>
                <a:gd name="T44" fmla="*/ 2 w 262"/>
                <a:gd name="T45" fmla="*/ 97 h 271"/>
                <a:gd name="T46" fmla="*/ 0 w 262"/>
                <a:gd name="T47" fmla="*/ 105 h 271"/>
                <a:gd name="T48" fmla="*/ 42 w 262"/>
                <a:gd name="T49" fmla="*/ 132 h 271"/>
                <a:gd name="T50" fmla="*/ 69 w 262"/>
                <a:gd name="T51" fmla="*/ 153 h 271"/>
                <a:gd name="T52" fmla="*/ 128 w 262"/>
                <a:gd name="T53" fmla="*/ 180 h 271"/>
                <a:gd name="T54" fmla="*/ 163 w 262"/>
                <a:gd name="T55" fmla="*/ 214 h 271"/>
                <a:gd name="T56" fmla="*/ 173 w 262"/>
                <a:gd name="T57" fmla="*/ 241 h 271"/>
                <a:gd name="T58" fmla="*/ 184 w 262"/>
                <a:gd name="T59" fmla="*/ 265 h 271"/>
                <a:gd name="T60" fmla="*/ 195 w 262"/>
                <a:gd name="T61" fmla="*/ 271 h 271"/>
                <a:gd name="T62" fmla="*/ 211 w 262"/>
                <a:gd name="T63" fmla="*/ 271 h 271"/>
                <a:gd name="T64" fmla="*/ 224 w 262"/>
                <a:gd name="T65" fmla="*/ 265 h 271"/>
                <a:gd name="T66" fmla="*/ 243 w 262"/>
                <a:gd name="T67" fmla="*/ 260 h 271"/>
                <a:gd name="T68" fmla="*/ 251 w 262"/>
                <a:gd name="T69" fmla="*/ 255 h 271"/>
                <a:gd name="T70" fmla="*/ 254 w 262"/>
                <a:gd name="T71" fmla="*/ 247 h 271"/>
                <a:gd name="T72" fmla="*/ 251 w 262"/>
                <a:gd name="T73" fmla="*/ 23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71">
                  <a:moveTo>
                    <a:pt x="251" y="233"/>
                  </a:moveTo>
                  <a:lnTo>
                    <a:pt x="248" y="225"/>
                  </a:lnTo>
                  <a:lnTo>
                    <a:pt x="248" y="222"/>
                  </a:lnTo>
                  <a:lnTo>
                    <a:pt x="251" y="220"/>
                  </a:lnTo>
                  <a:lnTo>
                    <a:pt x="262" y="220"/>
                  </a:lnTo>
                  <a:lnTo>
                    <a:pt x="248" y="204"/>
                  </a:lnTo>
                  <a:lnTo>
                    <a:pt x="232" y="188"/>
                  </a:lnTo>
                  <a:lnTo>
                    <a:pt x="229" y="182"/>
                  </a:lnTo>
                  <a:lnTo>
                    <a:pt x="232" y="177"/>
                  </a:lnTo>
                  <a:lnTo>
                    <a:pt x="235" y="172"/>
                  </a:lnTo>
                  <a:lnTo>
                    <a:pt x="237" y="166"/>
                  </a:lnTo>
                  <a:lnTo>
                    <a:pt x="232" y="158"/>
                  </a:lnTo>
                  <a:lnTo>
                    <a:pt x="208" y="134"/>
                  </a:lnTo>
                  <a:lnTo>
                    <a:pt x="205" y="123"/>
                  </a:lnTo>
                  <a:lnTo>
                    <a:pt x="203" y="118"/>
                  </a:lnTo>
                  <a:lnTo>
                    <a:pt x="203" y="115"/>
                  </a:lnTo>
                  <a:lnTo>
                    <a:pt x="203" y="107"/>
                  </a:lnTo>
                  <a:lnTo>
                    <a:pt x="200" y="97"/>
                  </a:lnTo>
                  <a:lnTo>
                    <a:pt x="197" y="83"/>
                  </a:lnTo>
                  <a:lnTo>
                    <a:pt x="181" y="24"/>
                  </a:lnTo>
                  <a:lnTo>
                    <a:pt x="179" y="19"/>
                  </a:lnTo>
                  <a:lnTo>
                    <a:pt x="173" y="19"/>
                  </a:lnTo>
                  <a:lnTo>
                    <a:pt x="168" y="16"/>
                  </a:lnTo>
                  <a:lnTo>
                    <a:pt x="163" y="16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9" y="11"/>
                  </a:lnTo>
                  <a:lnTo>
                    <a:pt x="117" y="19"/>
                  </a:lnTo>
                  <a:lnTo>
                    <a:pt x="107" y="27"/>
                  </a:lnTo>
                  <a:lnTo>
                    <a:pt x="91" y="46"/>
                  </a:lnTo>
                  <a:lnTo>
                    <a:pt x="85" y="57"/>
                  </a:lnTo>
                  <a:lnTo>
                    <a:pt x="74" y="83"/>
                  </a:lnTo>
                  <a:lnTo>
                    <a:pt x="72" y="89"/>
                  </a:lnTo>
                  <a:lnTo>
                    <a:pt x="58" y="91"/>
                  </a:lnTo>
                  <a:lnTo>
                    <a:pt x="42" y="97"/>
                  </a:lnTo>
                  <a:lnTo>
                    <a:pt x="32" y="97"/>
                  </a:lnTo>
                  <a:lnTo>
                    <a:pt x="21" y="94"/>
                  </a:lnTo>
                  <a:lnTo>
                    <a:pt x="18" y="83"/>
                  </a:lnTo>
                  <a:lnTo>
                    <a:pt x="21" y="75"/>
                  </a:lnTo>
                  <a:lnTo>
                    <a:pt x="29" y="67"/>
                  </a:lnTo>
                  <a:lnTo>
                    <a:pt x="34" y="54"/>
                  </a:lnTo>
                  <a:lnTo>
                    <a:pt x="24" y="59"/>
                  </a:lnTo>
                  <a:lnTo>
                    <a:pt x="13" y="70"/>
                  </a:lnTo>
                  <a:lnTo>
                    <a:pt x="5" y="83"/>
                  </a:lnTo>
                  <a:lnTo>
                    <a:pt x="2" y="9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2" y="105"/>
                  </a:lnTo>
                  <a:lnTo>
                    <a:pt x="42" y="132"/>
                  </a:lnTo>
                  <a:lnTo>
                    <a:pt x="64" y="148"/>
                  </a:lnTo>
                  <a:lnTo>
                    <a:pt x="69" y="153"/>
                  </a:lnTo>
                  <a:lnTo>
                    <a:pt x="115" y="172"/>
                  </a:lnTo>
                  <a:lnTo>
                    <a:pt x="128" y="180"/>
                  </a:lnTo>
                  <a:lnTo>
                    <a:pt x="157" y="206"/>
                  </a:lnTo>
                  <a:lnTo>
                    <a:pt x="163" y="214"/>
                  </a:lnTo>
                  <a:lnTo>
                    <a:pt x="168" y="222"/>
                  </a:lnTo>
                  <a:lnTo>
                    <a:pt x="173" y="241"/>
                  </a:lnTo>
                  <a:lnTo>
                    <a:pt x="179" y="257"/>
                  </a:lnTo>
                  <a:lnTo>
                    <a:pt x="184" y="265"/>
                  </a:lnTo>
                  <a:lnTo>
                    <a:pt x="189" y="268"/>
                  </a:lnTo>
                  <a:lnTo>
                    <a:pt x="195" y="271"/>
                  </a:lnTo>
                  <a:lnTo>
                    <a:pt x="203" y="271"/>
                  </a:lnTo>
                  <a:lnTo>
                    <a:pt x="211" y="271"/>
                  </a:lnTo>
                  <a:lnTo>
                    <a:pt x="221" y="268"/>
                  </a:lnTo>
                  <a:lnTo>
                    <a:pt x="224" y="265"/>
                  </a:lnTo>
                  <a:lnTo>
                    <a:pt x="232" y="263"/>
                  </a:lnTo>
                  <a:lnTo>
                    <a:pt x="243" y="260"/>
                  </a:lnTo>
                  <a:lnTo>
                    <a:pt x="245" y="257"/>
                  </a:lnTo>
                  <a:lnTo>
                    <a:pt x="251" y="255"/>
                  </a:lnTo>
                  <a:lnTo>
                    <a:pt x="251" y="252"/>
                  </a:lnTo>
                  <a:lnTo>
                    <a:pt x="254" y="247"/>
                  </a:lnTo>
                  <a:lnTo>
                    <a:pt x="251" y="239"/>
                  </a:lnTo>
                  <a:lnTo>
                    <a:pt x="251" y="233"/>
                  </a:lnTo>
                  <a:close/>
                </a:path>
              </a:pathLst>
            </a:custGeom>
            <a:solidFill>
              <a:srgbClr val="E3D1BF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57B4B3-1C14-FD5C-F6D2-F7D92B641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1376" y="5580063"/>
              <a:ext cx="1065213" cy="912813"/>
            </a:xfrm>
            <a:custGeom>
              <a:avLst/>
              <a:gdLst>
                <a:gd name="T0" fmla="*/ 668 w 671"/>
                <a:gd name="T1" fmla="*/ 134 h 575"/>
                <a:gd name="T2" fmla="*/ 666 w 671"/>
                <a:gd name="T3" fmla="*/ 120 h 575"/>
                <a:gd name="T4" fmla="*/ 660 w 671"/>
                <a:gd name="T5" fmla="*/ 88 h 575"/>
                <a:gd name="T6" fmla="*/ 655 w 671"/>
                <a:gd name="T7" fmla="*/ 64 h 575"/>
                <a:gd name="T8" fmla="*/ 596 w 671"/>
                <a:gd name="T9" fmla="*/ 115 h 575"/>
                <a:gd name="T10" fmla="*/ 623 w 671"/>
                <a:gd name="T11" fmla="*/ 150 h 575"/>
                <a:gd name="T12" fmla="*/ 596 w 671"/>
                <a:gd name="T13" fmla="*/ 163 h 575"/>
                <a:gd name="T14" fmla="*/ 407 w 671"/>
                <a:gd name="T15" fmla="*/ 136 h 575"/>
                <a:gd name="T16" fmla="*/ 428 w 671"/>
                <a:gd name="T17" fmla="*/ 93 h 575"/>
                <a:gd name="T18" fmla="*/ 404 w 671"/>
                <a:gd name="T19" fmla="*/ 96 h 575"/>
                <a:gd name="T20" fmla="*/ 372 w 671"/>
                <a:gd name="T21" fmla="*/ 115 h 575"/>
                <a:gd name="T22" fmla="*/ 372 w 671"/>
                <a:gd name="T23" fmla="*/ 134 h 575"/>
                <a:gd name="T24" fmla="*/ 366 w 671"/>
                <a:gd name="T25" fmla="*/ 152 h 575"/>
                <a:gd name="T26" fmla="*/ 342 w 671"/>
                <a:gd name="T27" fmla="*/ 163 h 575"/>
                <a:gd name="T28" fmla="*/ 310 w 671"/>
                <a:gd name="T29" fmla="*/ 163 h 575"/>
                <a:gd name="T30" fmla="*/ 289 w 671"/>
                <a:gd name="T31" fmla="*/ 117 h 575"/>
                <a:gd name="T32" fmla="*/ 236 w 671"/>
                <a:gd name="T33" fmla="*/ 67 h 575"/>
                <a:gd name="T34" fmla="*/ 123 w 671"/>
                <a:gd name="T35" fmla="*/ 0 h 575"/>
                <a:gd name="T36" fmla="*/ 113 w 671"/>
                <a:gd name="T37" fmla="*/ 13 h 575"/>
                <a:gd name="T38" fmla="*/ 107 w 671"/>
                <a:gd name="T39" fmla="*/ 37 h 575"/>
                <a:gd name="T40" fmla="*/ 126 w 671"/>
                <a:gd name="T41" fmla="*/ 45 h 575"/>
                <a:gd name="T42" fmla="*/ 185 w 671"/>
                <a:gd name="T43" fmla="*/ 64 h 575"/>
                <a:gd name="T44" fmla="*/ 182 w 671"/>
                <a:gd name="T45" fmla="*/ 104 h 575"/>
                <a:gd name="T46" fmla="*/ 97 w 671"/>
                <a:gd name="T47" fmla="*/ 99 h 575"/>
                <a:gd name="T48" fmla="*/ 65 w 671"/>
                <a:gd name="T49" fmla="*/ 83 h 575"/>
                <a:gd name="T50" fmla="*/ 27 w 671"/>
                <a:gd name="T51" fmla="*/ 109 h 575"/>
                <a:gd name="T52" fmla="*/ 16 w 671"/>
                <a:gd name="T53" fmla="*/ 131 h 575"/>
                <a:gd name="T54" fmla="*/ 3 w 671"/>
                <a:gd name="T55" fmla="*/ 144 h 575"/>
                <a:gd name="T56" fmla="*/ 81 w 671"/>
                <a:gd name="T57" fmla="*/ 144 h 575"/>
                <a:gd name="T58" fmla="*/ 115 w 671"/>
                <a:gd name="T59" fmla="*/ 174 h 575"/>
                <a:gd name="T60" fmla="*/ 174 w 671"/>
                <a:gd name="T61" fmla="*/ 219 h 575"/>
                <a:gd name="T62" fmla="*/ 212 w 671"/>
                <a:gd name="T63" fmla="*/ 326 h 575"/>
                <a:gd name="T64" fmla="*/ 195 w 671"/>
                <a:gd name="T65" fmla="*/ 345 h 575"/>
                <a:gd name="T66" fmla="*/ 187 w 671"/>
                <a:gd name="T67" fmla="*/ 358 h 575"/>
                <a:gd name="T68" fmla="*/ 212 w 671"/>
                <a:gd name="T69" fmla="*/ 417 h 575"/>
                <a:gd name="T70" fmla="*/ 217 w 671"/>
                <a:gd name="T71" fmla="*/ 468 h 575"/>
                <a:gd name="T72" fmla="*/ 225 w 671"/>
                <a:gd name="T73" fmla="*/ 540 h 575"/>
                <a:gd name="T74" fmla="*/ 270 w 671"/>
                <a:gd name="T75" fmla="*/ 575 h 575"/>
                <a:gd name="T76" fmla="*/ 297 w 671"/>
                <a:gd name="T77" fmla="*/ 567 h 575"/>
                <a:gd name="T78" fmla="*/ 294 w 671"/>
                <a:gd name="T79" fmla="*/ 460 h 575"/>
                <a:gd name="T80" fmla="*/ 340 w 671"/>
                <a:gd name="T81" fmla="*/ 396 h 575"/>
                <a:gd name="T82" fmla="*/ 412 w 671"/>
                <a:gd name="T83" fmla="*/ 380 h 575"/>
                <a:gd name="T84" fmla="*/ 396 w 671"/>
                <a:gd name="T85" fmla="*/ 329 h 575"/>
                <a:gd name="T86" fmla="*/ 409 w 671"/>
                <a:gd name="T87" fmla="*/ 267 h 575"/>
                <a:gd name="T88" fmla="*/ 409 w 671"/>
                <a:gd name="T89" fmla="*/ 249 h 575"/>
                <a:gd name="T90" fmla="*/ 399 w 671"/>
                <a:gd name="T91" fmla="*/ 227 h 575"/>
                <a:gd name="T92" fmla="*/ 420 w 671"/>
                <a:gd name="T93" fmla="*/ 187 h 575"/>
                <a:gd name="T94" fmla="*/ 407 w 671"/>
                <a:gd name="T95" fmla="*/ 142 h 575"/>
                <a:gd name="T96" fmla="*/ 658 w 671"/>
                <a:gd name="T97" fmla="*/ 313 h 575"/>
                <a:gd name="T98" fmla="*/ 607 w 671"/>
                <a:gd name="T99" fmla="*/ 305 h 575"/>
                <a:gd name="T100" fmla="*/ 612 w 671"/>
                <a:gd name="T101" fmla="*/ 318 h 575"/>
                <a:gd name="T102" fmla="*/ 620 w 671"/>
                <a:gd name="T103" fmla="*/ 342 h 575"/>
                <a:gd name="T104" fmla="*/ 618 w 671"/>
                <a:gd name="T105" fmla="*/ 366 h 575"/>
                <a:gd name="T106" fmla="*/ 615 w 671"/>
                <a:gd name="T107" fmla="*/ 404 h 575"/>
                <a:gd name="T108" fmla="*/ 628 w 671"/>
                <a:gd name="T109" fmla="*/ 385 h 575"/>
                <a:gd name="T110" fmla="*/ 658 w 671"/>
                <a:gd name="T111" fmla="*/ 318 h 575"/>
                <a:gd name="T112" fmla="*/ 540 w 671"/>
                <a:gd name="T113" fmla="*/ 323 h 575"/>
                <a:gd name="T114" fmla="*/ 524 w 671"/>
                <a:gd name="T115" fmla="*/ 334 h 575"/>
                <a:gd name="T116" fmla="*/ 548 w 671"/>
                <a:gd name="T117" fmla="*/ 388 h 575"/>
                <a:gd name="T118" fmla="*/ 546 w 671"/>
                <a:gd name="T119" fmla="*/ 420 h 575"/>
                <a:gd name="T120" fmla="*/ 591 w 671"/>
                <a:gd name="T121" fmla="*/ 41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1" h="575">
                  <a:moveTo>
                    <a:pt x="623" y="150"/>
                  </a:moveTo>
                  <a:lnTo>
                    <a:pt x="650" y="155"/>
                  </a:lnTo>
                  <a:lnTo>
                    <a:pt x="652" y="147"/>
                  </a:lnTo>
                  <a:lnTo>
                    <a:pt x="668" y="134"/>
                  </a:lnTo>
                  <a:lnTo>
                    <a:pt x="671" y="134"/>
                  </a:lnTo>
                  <a:lnTo>
                    <a:pt x="668" y="131"/>
                  </a:lnTo>
                  <a:lnTo>
                    <a:pt x="668" y="126"/>
                  </a:lnTo>
                  <a:lnTo>
                    <a:pt x="666" y="120"/>
                  </a:lnTo>
                  <a:lnTo>
                    <a:pt x="660" y="115"/>
                  </a:lnTo>
                  <a:lnTo>
                    <a:pt x="655" y="101"/>
                  </a:lnTo>
                  <a:lnTo>
                    <a:pt x="655" y="96"/>
                  </a:lnTo>
                  <a:lnTo>
                    <a:pt x="660" y="88"/>
                  </a:lnTo>
                  <a:lnTo>
                    <a:pt x="660" y="83"/>
                  </a:lnTo>
                  <a:lnTo>
                    <a:pt x="658" y="64"/>
                  </a:lnTo>
                  <a:lnTo>
                    <a:pt x="658" y="64"/>
                  </a:lnTo>
                  <a:lnTo>
                    <a:pt x="655" y="64"/>
                  </a:lnTo>
                  <a:lnTo>
                    <a:pt x="631" y="88"/>
                  </a:lnTo>
                  <a:lnTo>
                    <a:pt x="607" y="101"/>
                  </a:lnTo>
                  <a:lnTo>
                    <a:pt x="599" y="107"/>
                  </a:lnTo>
                  <a:lnTo>
                    <a:pt x="596" y="115"/>
                  </a:lnTo>
                  <a:lnTo>
                    <a:pt x="594" y="123"/>
                  </a:lnTo>
                  <a:lnTo>
                    <a:pt x="594" y="128"/>
                  </a:lnTo>
                  <a:lnTo>
                    <a:pt x="612" y="131"/>
                  </a:lnTo>
                  <a:lnTo>
                    <a:pt x="623" y="150"/>
                  </a:lnTo>
                  <a:close/>
                  <a:moveTo>
                    <a:pt x="607" y="182"/>
                  </a:moveTo>
                  <a:lnTo>
                    <a:pt x="610" y="168"/>
                  </a:lnTo>
                  <a:lnTo>
                    <a:pt x="602" y="163"/>
                  </a:lnTo>
                  <a:lnTo>
                    <a:pt x="596" y="163"/>
                  </a:lnTo>
                  <a:lnTo>
                    <a:pt x="591" y="166"/>
                  </a:lnTo>
                  <a:lnTo>
                    <a:pt x="594" y="184"/>
                  </a:lnTo>
                  <a:lnTo>
                    <a:pt x="607" y="182"/>
                  </a:lnTo>
                  <a:close/>
                  <a:moveTo>
                    <a:pt x="407" y="136"/>
                  </a:moveTo>
                  <a:lnTo>
                    <a:pt x="409" y="134"/>
                  </a:lnTo>
                  <a:lnTo>
                    <a:pt x="412" y="131"/>
                  </a:lnTo>
                  <a:lnTo>
                    <a:pt x="417" y="128"/>
                  </a:lnTo>
                  <a:lnTo>
                    <a:pt x="428" y="93"/>
                  </a:lnTo>
                  <a:lnTo>
                    <a:pt x="415" y="85"/>
                  </a:lnTo>
                  <a:lnTo>
                    <a:pt x="412" y="88"/>
                  </a:lnTo>
                  <a:lnTo>
                    <a:pt x="407" y="91"/>
                  </a:lnTo>
                  <a:lnTo>
                    <a:pt x="404" y="96"/>
                  </a:lnTo>
                  <a:lnTo>
                    <a:pt x="401" y="112"/>
                  </a:lnTo>
                  <a:lnTo>
                    <a:pt x="393" y="131"/>
                  </a:lnTo>
                  <a:lnTo>
                    <a:pt x="383" y="115"/>
                  </a:lnTo>
                  <a:lnTo>
                    <a:pt x="372" y="115"/>
                  </a:lnTo>
                  <a:lnTo>
                    <a:pt x="369" y="117"/>
                  </a:lnTo>
                  <a:lnTo>
                    <a:pt x="369" y="120"/>
                  </a:lnTo>
                  <a:lnTo>
                    <a:pt x="372" y="128"/>
                  </a:lnTo>
                  <a:lnTo>
                    <a:pt x="372" y="134"/>
                  </a:lnTo>
                  <a:lnTo>
                    <a:pt x="375" y="142"/>
                  </a:lnTo>
                  <a:lnTo>
                    <a:pt x="372" y="147"/>
                  </a:lnTo>
                  <a:lnTo>
                    <a:pt x="372" y="150"/>
                  </a:lnTo>
                  <a:lnTo>
                    <a:pt x="366" y="152"/>
                  </a:lnTo>
                  <a:lnTo>
                    <a:pt x="364" y="155"/>
                  </a:lnTo>
                  <a:lnTo>
                    <a:pt x="353" y="158"/>
                  </a:lnTo>
                  <a:lnTo>
                    <a:pt x="345" y="160"/>
                  </a:lnTo>
                  <a:lnTo>
                    <a:pt x="342" y="163"/>
                  </a:lnTo>
                  <a:lnTo>
                    <a:pt x="332" y="166"/>
                  </a:lnTo>
                  <a:lnTo>
                    <a:pt x="324" y="166"/>
                  </a:lnTo>
                  <a:lnTo>
                    <a:pt x="316" y="166"/>
                  </a:lnTo>
                  <a:lnTo>
                    <a:pt x="310" y="163"/>
                  </a:lnTo>
                  <a:lnTo>
                    <a:pt x="305" y="160"/>
                  </a:lnTo>
                  <a:lnTo>
                    <a:pt x="300" y="152"/>
                  </a:lnTo>
                  <a:lnTo>
                    <a:pt x="294" y="136"/>
                  </a:lnTo>
                  <a:lnTo>
                    <a:pt x="289" y="117"/>
                  </a:lnTo>
                  <a:lnTo>
                    <a:pt x="284" y="109"/>
                  </a:lnTo>
                  <a:lnTo>
                    <a:pt x="278" y="101"/>
                  </a:lnTo>
                  <a:lnTo>
                    <a:pt x="249" y="75"/>
                  </a:lnTo>
                  <a:lnTo>
                    <a:pt x="236" y="67"/>
                  </a:lnTo>
                  <a:lnTo>
                    <a:pt x="190" y="48"/>
                  </a:lnTo>
                  <a:lnTo>
                    <a:pt x="185" y="43"/>
                  </a:lnTo>
                  <a:lnTo>
                    <a:pt x="163" y="27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2"/>
                  </a:lnTo>
                  <a:lnTo>
                    <a:pt x="113" y="13"/>
                  </a:lnTo>
                  <a:lnTo>
                    <a:pt x="107" y="24"/>
                  </a:lnTo>
                  <a:lnTo>
                    <a:pt x="115" y="27"/>
                  </a:lnTo>
                  <a:lnTo>
                    <a:pt x="110" y="32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15" y="43"/>
                  </a:lnTo>
                  <a:lnTo>
                    <a:pt x="126" y="45"/>
                  </a:lnTo>
                  <a:lnTo>
                    <a:pt x="131" y="48"/>
                  </a:lnTo>
                  <a:lnTo>
                    <a:pt x="142" y="53"/>
                  </a:lnTo>
                  <a:lnTo>
                    <a:pt x="147" y="56"/>
                  </a:lnTo>
                  <a:lnTo>
                    <a:pt x="185" y="64"/>
                  </a:lnTo>
                  <a:lnTo>
                    <a:pt x="193" y="67"/>
                  </a:lnTo>
                  <a:lnTo>
                    <a:pt x="195" y="69"/>
                  </a:lnTo>
                  <a:lnTo>
                    <a:pt x="187" y="93"/>
                  </a:lnTo>
                  <a:lnTo>
                    <a:pt x="182" y="104"/>
                  </a:lnTo>
                  <a:lnTo>
                    <a:pt x="177" y="107"/>
                  </a:lnTo>
                  <a:lnTo>
                    <a:pt x="174" y="107"/>
                  </a:lnTo>
                  <a:lnTo>
                    <a:pt x="121" y="104"/>
                  </a:lnTo>
                  <a:lnTo>
                    <a:pt x="97" y="99"/>
                  </a:lnTo>
                  <a:lnTo>
                    <a:pt x="78" y="9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54" y="99"/>
                  </a:lnTo>
                  <a:lnTo>
                    <a:pt x="41" y="109"/>
                  </a:lnTo>
                  <a:lnTo>
                    <a:pt x="35" y="104"/>
                  </a:lnTo>
                  <a:lnTo>
                    <a:pt x="27" y="109"/>
                  </a:lnTo>
                  <a:lnTo>
                    <a:pt x="22" y="115"/>
                  </a:lnTo>
                  <a:lnTo>
                    <a:pt x="22" y="123"/>
                  </a:lnTo>
                  <a:lnTo>
                    <a:pt x="24" y="134"/>
                  </a:lnTo>
                  <a:lnTo>
                    <a:pt x="16" y="131"/>
                  </a:lnTo>
                  <a:lnTo>
                    <a:pt x="11" y="13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3" y="144"/>
                  </a:lnTo>
                  <a:lnTo>
                    <a:pt x="35" y="155"/>
                  </a:lnTo>
                  <a:lnTo>
                    <a:pt x="54" y="152"/>
                  </a:lnTo>
                  <a:lnTo>
                    <a:pt x="73" y="147"/>
                  </a:lnTo>
                  <a:lnTo>
                    <a:pt x="81" y="144"/>
                  </a:lnTo>
                  <a:lnTo>
                    <a:pt x="83" y="147"/>
                  </a:lnTo>
                  <a:lnTo>
                    <a:pt x="89" y="158"/>
                  </a:lnTo>
                  <a:lnTo>
                    <a:pt x="94" y="163"/>
                  </a:lnTo>
                  <a:lnTo>
                    <a:pt x="115" y="174"/>
                  </a:lnTo>
                  <a:lnTo>
                    <a:pt x="121" y="179"/>
                  </a:lnTo>
                  <a:lnTo>
                    <a:pt x="126" y="182"/>
                  </a:lnTo>
                  <a:lnTo>
                    <a:pt x="131" y="190"/>
                  </a:lnTo>
                  <a:lnTo>
                    <a:pt x="174" y="219"/>
                  </a:lnTo>
                  <a:lnTo>
                    <a:pt x="185" y="230"/>
                  </a:lnTo>
                  <a:lnTo>
                    <a:pt x="193" y="243"/>
                  </a:lnTo>
                  <a:lnTo>
                    <a:pt x="212" y="321"/>
                  </a:lnTo>
                  <a:lnTo>
                    <a:pt x="212" y="326"/>
                  </a:lnTo>
                  <a:lnTo>
                    <a:pt x="212" y="329"/>
                  </a:lnTo>
                  <a:lnTo>
                    <a:pt x="209" y="334"/>
                  </a:lnTo>
                  <a:lnTo>
                    <a:pt x="204" y="337"/>
                  </a:lnTo>
                  <a:lnTo>
                    <a:pt x="195" y="345"/>
                  </a:lnTo>
                  <a:lnTo>
                    <a:pt x="193" y="348"/>
                  </a:lnTo>
                  <a:lnTo>
                    <a:pt x="190" y="350"/>
                  </a:lnTo>
                  <a:lnTo>
                    <a:pt x="187" y="358"/>
                  </a:lnTo>
                  <a:lnTo>
                    <a:pt x="187" y="358"/>
                  </a:lnTo>
                  <a:lnTo>
                    <a:pt x="187" y="361"/>
                  </a:lnTo>
                  <a:lnTo>
                    <a:pt x="193" y="374"/>
                  </a:lnTo>
                  <a:lnTo>
                    <a:pt x="204" y="398"/>
                  </a:lnTo>
                  <a:lnTo>
                    <a:pt x="212" y="417"/>
                  </a:lnTo>
                  <a:lnTo>
                    <a:pt x="212" y="428"/>
                  </a:lnTo>
                  <a:lnTo>
                    <a:pt x="214" y="433"/>
                  </a:lnTo>
                  <a:lnTo>
                    <a:pt x="214" y="449"/>
                  </a:lnTo>
                  <a:lnTo>
                    <a:pt x="217" y="468"/>
                  </a:lnTo>
                  <a:lnTo>
                    <a:pt x="222" y="497"/>
                  </a:lnTo>
                  <a:lnTo>
                    <a:pt x="225" y="519"/>
                  </a:lnTo>
                  <a:lnTo>
                    <a:pt x="228" y="532"/>
                  </a:lnTo>
                  <a:lnTo>
                    <a:pt x="225" y="540"/>
                  </a:lnTo>
                  <a:lnTo>
                    <a:pt x="225" y="548"/>
                  </a:lnTo>
                  <a:lnTo>
                    <a:pt x="222" y="554"/>
                  </a:lnTo>
                  <a:lnTo>
                    <a:pt x="220" y="562"/>
                  </a:lnTo>
                  <a:lnTo>
                    <a:pt x="270" y="575"/>
                  </a:lnTo>
                  <a:lnTo>
                    <a:pt x="294" y="575"/>
                  </a:lnTo>
                  <a:lnTo>
                    <a:pt x="302" y="572"/>
                  </a:lnTo>
                  <a:lnTo>
                    <a:pt x="302" y="572"/>
                  </a:lnTo>
                  <a:lnTo>
                    <a:pt x="297" y="567"/>
                  </a:lnTo>
                  <a:lnTo>
                    <a:pt x="297" y="554"/>
                  </a:lnTo>
                  <a:lnTo>
                    <a:pt x="300" y="527"/>
                  </a:lnTo>
                  <a:lnTo>
                    <a:pt x="300" y="513"/>
                  </a:lnTo>
                  <a:lnTo>
                    <a:pt x="294" y="460"/>
                  </a:lnTo>
                  <a:lnTo>
                    <a:pt x="300" y="439"/>
                  </a:lnTo>
                  <a:lnTo>
                    <a:pt x="321" y="414"/>
                  </a:lnTo>
                  <a:lnTo>
                    <a:pt x="337" y="398"/>
                  </a:lnTo>
                  <a:lnTo>
                    <a:pt x="340" y="396"/>
                  </a:lnTo>
                  <a:lnTo>
                    <a:pt x="364" y="382"/>
                  </a:lnTo>
                  <a:lnTo>
                    <a:pt x="388" y="374"/>
                  </a:lnTo>
                  <a:lnTo>
                    <a:pt x="412" y="380"/>
                  </a:lnTo>
                  <a:lnTo>
                    <a:pt x="412" y="380"/>
                  </a:lnTo>
                  <a:lnTo>
                    <a:pt x="412" y="372"/>
                  </a:lnTo>
                  <a:lnTo>
                    <a:pt x="409" y="356"/>
                  </a:lnTo>
                  <a:lnTo>
                    <a:pt x="399" y="337"/>
                  </a:lnTo>
                  <a:lnTo>
                    <a:pt x="396" y="329"/>
                  </a:lnTo>
                  <a:lnTo>
                    <a:pt x="396" y="318"/>
                  </a:lnTo>
                  <a:lnTo>
                    <a:pt x="396" y="310"/>
                  </a:lnTo>
                  <a:lnTo>
                    <a:pt x="396" y="299"/>
                  </a:lnTo>
                  <a:lnTo>
                    <a:pt x="409" y="267"/>
                  </a:lnTo>
                  <a:lnTo>
                    <a:pt x="415" y="259"/>
                  </a:lnTo>
                  <a:lnTo>
                    <a:pt x="415" y="257"/>
                  </a:lnTo>
                  <a:lnTo>
                    <a:pt x="412" y="254"/>
                  </a:lnTo>
                  <a:lnTo>
                    <a:pt x="409" y="249"/>
                  </a:lnTo>
                  <a:lnTo>
                    <a:pt x="401" y="238"/>
                  </a:lnTo>
                  <a:lnTo>
                    <a:pt x="399" y="235"/>
                  </a:lnTo>
                  <a:lnTo>
                    <a:pt x="399" y="233"/>
                  </a:lnTo>
                  <a:lnTo>
                    <a:pt x="399" y="227"/>
                  </a:lnTo>
                  <a:lnTo>
                    <a:pt x="404" y="219"/>
                  </a:lnTo>
                  <a:lnTo>
                    <a:pt x="412" y="211"/>
                  </a:lnTo>
                  <a:lnTo>
                    <a:pt x="420" y="200"/>
                  </a:lnTo>
                  <a:lnTo>
                    <a:pt x="420" y="187"/>
                  </a:lnTo>
                  <a:lnTo>
                    <a:pt x="420" y="182"/>
                  </a:lnTo>
                  <a:lnTo>
                    <a:pt x="415" y="163"/>
                  </a:lnTo>
                  <a:lnTo>
                    <a:pt x="407" y="144"/>
                  </a:lnTo>
                  <a:lnTo>
                    <a:pt x="407" y="142"/>
                  </a:lnTo>
                  <a:lnTo>
                    <a:pt x="407" y="136"/>
                  </a:lnTo>
                  <a:close/>
                  <a:moveTo>
                    <a:pt x="658" y="318"/>
                  </a:moveTo>
                  <a:lnTo>
                    <a:pt x="658" y="313"/>
                  </a:lnTo>
                  <a:lnTo>
                    <a:pt x="658" y="313"/>
                  </a:lnTo>
                  <a:lnTo>
                    <a:pt x="652" y="310"/>
                  </a:lnTo>
                  <a:lnTo>
                    <a:pt x="620" y="302"/>
                  </a:lnTo>
                  <a:lnTo>
                    <a:pt x="615" y="302"/>
                  </a:lnTo>
                  <a:lnTo>
                    <a:pt x="607" y="305"/>
                  </a:lnTo>
                  <a:lnTo>
                    <a:pt x="607" y="307"/>
                  </a:lnTo>
                  <a:lnTo>
                    <a:pt x="610" y="310"/>
                  </a:lnTo>
                  <a:lnTo>
                    <a:pt x="612" y="313"/>
                  </a:lnTo>
                  <a:lnTo>
                    <a:pt x="612" y="318"/>
                  </a:lnTo>
                  <a:lnTo>
                    <a:pt x="615" y="323"/>
                  </a:lnTo>
                  <a:lnTo>
                    <a:pt x="615" y="334"/>
                  </a:lnTo>
                  <a:lnTo>
                    <a:pt x="618" y="340"/>
                  </a:lnTo>
                  <a:lnTo>
                    <a:pt x="620" y="342"/>
                  </a:lnTo>
                  <a:lnTo>
                    <a:pt x="620" y="345"/>
                  </a:lnTo>
                  <a:lnTo>
                    <a:pt x="620" y="350"/>
                  </a:lnTo>
                  <a:lnTo>
                    <a:pt x="620" y="356"/>
                  </a:lnTo>
                  <a:lnTo>
                    <a:pt x="618" y="366"/>
                  </a:lnTo>
                  <a:lnTo>
                    <a:pt x="615" y="372"/>
                  </a:lnTo>
                  <a:lnTo>
                    <a:pt x="612" y="374"/>
                  </a:lnTo>
                  <a:lnTo>
                    <a:pt x="607" y="393"/>
                  </a:lnTo>
                  <a:lnTo>
                    <a:pt x="615" y="404"/>
                  </a:lnTo>
                  <a:lnTo>
                    <a:pt x="623" y="409"/>
                  </a:lnTo>
                  <a:lnTo>
                    <a:pt x="628" y="409"/>
                  </a:lnTo>
                  <a:lnTo>
                    <a:pt x="628" y="409"/>
                  </a:lnTo>
                  <a:lnTo>
                    <a:pt x="628" y="385"/>
                  </a:lnTo>
                  <a:lnTo>
                    <a:pt x="634" y="382"/>
                  </a:lnTo>
                  <a:lnTo>
                    <a:pt x="636" y="377"/>
                  </a:lnTo>
                  <a:lnTo>
                    <a:pt x="671" y="374"/>
                  </a:lnTo>
                  <a:lnTo>
                    <a:pt x="658" y="318"/>
                  </a:lnTo>
                  <a:close/>
                  <a:moveTo>
                    <a:pt x="599" y="401"/>
                  </a:moveTo>
                  <a:lnTo>
                    <a:pt x="588" y="374"/>
                  </a:lnTo>
                  <a:lnTo>
                    <a:pt x="543" y="326"/>
                  </a:lnTo>
                  <a:lnTo>
                    <a:pt x="540" y="323"/>
                  </a:lnTo>
                  <a:lnTo>
                    <a:pt x="532" y="321"/>
                  </a:lnTo>
                  <a:lnTo>
                    <a:pt x="524" y="326"/>
                  </a:lnTo>
                  <a:lnTo>
                    <a:pt x="524" y="329"/>
                  </a:lnTo>
                  <a:lnTo>
                    <a:pt x="524" y="334"/>
                  </a:lnTo>
                  <a:lnTo>
                    <a:pt x="537" y="356"/>
                  </a:lnTo>
                  <a:lnTo>
                    <a:pt x="546" y="374"/>
                  </a:lnTo>
                  <a:lnTo>
                    <a:pt x="548" y="382"/>
                  </a:lnTo>
                  <a:lnTo>
                    <a:pt x="548" y="388"/>
                  </a:lnTo>
                  <a:lnTo>
                    <a:pt x="546" y="393"/>
                  </a:lnTo>
                  <a:lnTo>
                    <a:pt x="543" y="398"/>
                  </a:lnTo>
                  <a:lnTo>
                    <a:pt x="543" y="414"/>
                  </a:lnTo>
                  <a:lnTo>
                    <a:pt x="546" y="420"/>
                  </a:lnTo>
                  <a:lnTo>
                    <a:pt x="551" y="425"/>
                  </a:lnTo>
                  <a:lnTo>
                    <a:pt x="556" y="428"/>
                  </a:lnTo>
                  <a:lnTo>
                    <a:pt x="588" y="433"/>
                  </a:lnTo>
                  <a:lnTo>
                    <a:pt x="591" y="417"/>
                  </a:lnTo>
                  <a:lnTo>
                    <a:pt x="602" y="420"/>
                  </a:lnTo>
                  <a:lnTo>
                    <a:pt x="599" y="409"/>
                  </a:lnTo>
                  <a:lnTo>
                    <a:pt x="599" y="401"/>
                  </a:lnTo>
                  <a:close/>
                </a:path>
              </a:pathLst>
            </a:custGeom>
            <a:solidFill>
              <a:srgbClr val="575756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2A9F9FE-11B2-AF3F-D5F8-5EDAC69909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66826" y="4954588"/>
              <a:ext cx="530225" cy="1393825"/>
            </a:xfrm>
            <a:custGeom>
              <a:avLst/>
              <a:gdLst>
                <a:gd name="T0" fmla="*/ 283 w 334"/>
                <a:gd name="T1" fmla="*/ 819 h 878"/>
                <a:gd name="T2" fmla="*/ 280 w 334"/>
                <a:gd name="T3" fmla="*/ 782 h 878"/>
                <a:gd name="T4" fmla="*/ 256 w 334"/>
                <a:gd name="T5" fmla="*/ 723 h 878"/>
                <a:gd name="T6" fmla="*/ 256 w 334"/>
                <a:gd name="T7" fmla="*/ 696 h 878"/>
                <a:gd name="T8" fmla="*/ 264 w 334"/>
                <a:gd name="T9" fmla="*/ 621 h 878"/>
                <a:gd name="T10" fmla="*/ 291 w 334"/>
                <a:gd name="T11" fmla="*/ 594 h 878"/>
                <a:gd name="T12" fmla="*/ 310 w 334"/>
                <a:gd name="T13" fmla="*/ 554 h 878"/>
                <a:gd name="T14" fmla="*/ 283 w 334"/>
                <a:gd name="T15" fmla="*/ 533 h 878"/>
                <a:gd name="T16" fmla="*/ 283 w 334"/>
                <a:gd name="T17" fmla="*/ 525 h 878"/>
                <a:gd name="T18" fmla="*/ 243 w 334"/>
                <a:gd name="T19" fmla="*/ 533 h 878"/>
                <a:gd name="T20" fmla="*/ 253 w 334"/>
                <a:gd name="T21" fmla="*/ 538 h 878"/>
                <a:gd name="T22" fmla="*/ 264 w 334"/>
                <a:gd name="T23" fmla="*/ 546 h 878"/>
                <a:gd name="T24" fmla="*/ 272 w 334"/>
                <a:gd name="T25" fmla="*/ 546 h 878"/>
                <a:gd name="T26" fmla="*/ 251 w 334"/>
                <a:gd name="T27" fmla="*/ 573 h 878"/>
                <a:gd name="T28" fmla="*/ 245 w 334"/>
                <a:gd name="T29" fmla="*/ 589 h 878"/>
                <a:gd name="T30" fmla="*/ 229 w 334"/>
                <a:gd name="T31" fmla="*/ 600 h 878"/>
                <a:gd name="T32" fmla="*/ 184 w 334"/>
                <a:gd name="T33" fmla="*/ 600 h 878"/>
                <a:gd name="T34" fmla="*/ 131 w 334"/>
                <a:gd name="T35" fmla="*/ 621 h 878"/>
                <a:gd name="T36" fmla="*/ 144 w 334"/>
                <a:gd name="T37" fmla="*/ 648 h 878"/>
                <a:gd name="T38" fmla="*/ 128 w 334"/>
                <a:gd name="T39" fmla="*/ 704 h 878"/>
                <a:gd name="T40" fmla="*/ 144 w 334"/>
                <a:gd name="T41" fmla="*/ 766 h 878"/>
                <a:gd name="T42" fmla="*/ 171 w 334"/>
                <a:gd name="T43" fmla="*/ 803 h 878"/>
                <a:gd name="T44" fmla="*/ 267 w 334"/>
                <a:gd name="T45" fmla="*/ 875 h 878"/>
                <a:gd name="T46" fmla="*/ 334 w 334"/>
                <a:gd name="T47" fmla="*/ 843 h 878"/>
                <a:gd name="T48" fmla="*/ 160 w 334"/>
                <a:gd name="T49" fmla="*/ 487 h 878"/>
                <a:gd name="T50" fmla="*/ 179 w 334"/>
                <a:gd name="T51" fmla="*/ 503 h 878"/>
                <a:gd name="T52" fmla="*/ 229 w 334"/>
                <a:gd name="T53" fmla="*/ 506 h 878"/>
                <a:gd name="T54" fmla="*/ 245 w 334"/>
                <a:gd name="T55" fmla="*/ 493 h 878"/>
                <a:gd name="T56" fmla="*/ 229 w 334"/>
                <a:gd name="T57" fmla="*/ 474 h 878"/>
                <a:gd name="T58" fmla="*/ 221 w 334"/>
                <a:gd name="T59" fmla="*/ 466 h 878"/>
                <a:gd name="T60" fmla="*/ 219 w 334"/>
                <a:gd name="T61" fmla="*/ 458 h 878"/>
                <a:gd name="T62" fmla="*/ 237 w 334"/>
                <a:gd name="T63" fmla="*/ 418 h 878"/>
                <a:gd name="T64" fmla="*/ 227 w 334"/>
                <a:gd name="T65" fmla="*/ 402 h 878"/>
                <a:gd name="T66" fmla="*/ 216 w 334"/>
                <a:gd name="T67" fmla="*/ 402 h 878"/>
                <a:gd name="T68" fmla="*/ 200 w 334"/>
                <a:gd name="T69" fmla="*/ 412 h 878"/>
                <a:gd name="T70" fmla="*/ 160 w 334"/>
                <a:gd name="T71" fmla="*/ 410 h 878"/>
                <a:gd name="T72" fmla="*/ 147 w 334"/>
                <a:gd name="T73" fmla="*/ 391 h 878"/>
                <a:gd name="T74" fmla="*/ 141 w 334"/>
                <a:gd name="T75" fmla="*/ 340 h 878"/>
                <a:gd name="T76" fmla="*/ 168 w 334"/>
                <a:gd name="T77" fmla="*/ 335 h 878"/>
                <a:gd name="T78" fmla="*/ 203 w 334"/>
                <a:gd name="T79" fmla="*/ 303 h 878"/>
                <a:gd name="T80" fmla="*/ 256 w 334"/>
                <a:gd name="T81" fmla="*/ 292 h 878"/>
                <a:gd name="T82" fmla="*/ 256 w 334"/>
                <a:gd name="T83" fmla="*/ 233 h 878"/>
                <a:gd name="T84" fmla="*/ 248 w 334"/>
                <a:gd name="T85" fmla="*/ 177 h 878"/>
                <a:gd name="T86" fmla="*/ 275 w 334"/>
                <a:gd name="T87" fmla="*/ 54 h 878"/>
                <a:gd name="T88" fmla="*/ 224 w 334"/>
                <a:gd name="T89" fmla="*/ 8 h 878"/>
                <a:gd name="T90" fmla="*/ 165 w 334"/>
                <a:gd name="T91" fmla="*/ 118 h 878"/>
                <a:gd name="T92" fmla="*/ 187 w 334"/>
                <a:gd name="T93" fmla="*/ 99 h 878"/>
                <a:gd name="T94" fmla="*/ 141 w 334"/>
                <a:gd name="T95" fmla="*/ 164 h 878"/>
                <a:gd name="T96" fmla="*/ 128 w 334"/>
                <a:gd name="T97" fmla="*/ 214 h 878"/>
                <a:gd name="T98" fmla="*/ 133 w 334"/>
                <a:gd name="T99" fmla="*/ 177 h 878"/>
                <a:gd name="T100" fmla="*/ 40 w 334"/>
                <a:gd name="T101" fmla="*/ 260 h 878"/>
                <a:gd name="T102" fmla="*/ 8 w 334"/>
                <a:gd name="T103" fmla="*/ 276 h 878"/>
                <a:gd name="T104" fmla="*/ 21 w 334"/>
                <a:gd name="T105" fmla="*/ 305 h 878"/>
                <a:gd name="T106" fmla="*/ 53 w 334"/>
                <a:gd name="T107" fmla="*/ 386 h 878"/>
                <a:gd name="T108" fmla="*/ 61 w 334"/>
                <a:gd name="T109" fmla="*/ 423 h 878"/>
                <a:gd name="T110" fmla="*/ 82 w 334"/>
                <a:gd name="T111" fmla="*/ 471 h 878"/>
                <a:gd name="T112" fmla="*/ 133 w 334"/>
                <a:gd name="T113" fmla="*/ 506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4" h="878">
                  <a:moveTo>
                    <a:pt x="334" y="843"/>
                  </a:moveTo>
                  <a:lnTo>
                    <a:pt x="331" y="835"/>
                  </a:lnTo>
                  <a:lnTo>
                    <a:pt x="320" y="827"/>
                  </a:lnTo>
                  <a:lnTo>
                    <a:pt x="288" y="822"/>
                  </a:lnTo>
                  <a:lnTo>
                    <a:pt x="283" y="819"/>
                  </a:lnTo>
                  <a:lnTo>
                    <a:pt x="278" y="814"/>
                  </a:lnTo>
                  <a:lnTo>
                    <a:pt x="275" y="808"/>
                  </a:lnTo>
                  <a:lnTo>
                    <a:pt x="275" y="792"/>
                  </a:lnTo>
                  <a:lnTo>
                    <a:pt x="278" y="787"/>
                  </a:lnTo>
                  <a:lnTo>
                    <a:pt x="280" y="782"/>
                  </a:lnTo>
                  <a:lnTo>
                    <a:pt x="280" y="776"/>
                  </a:lnTo>
                  <a:lnTo>
                    <a:pt x="278" y="768"/>
                  </a:lnTo>
                  <a:lnTo>
                    <a:pt x="269" y="750"/>
                  </a:lnTo>
                  <a:lnTo>
                    <a:pt x="256" y="728"/>
                  </a:lnTo>
                  <a:lnTo>
                    <a:pt x="256" y="723"/>
                  </a:lnTo>
                  <a:lnTo>
                    <a:pt x="256" y="720"/>
                  </a:lnTo>
                  <a:lnTo>
                    <a:pt x="264" y="715"/>
                  </a:lnTo>
                  <a:lnTo>
                    <a:pt x="261" y="707"/>
                  </a:lnTo>
                  <a:lnTo>
                    <a:pt x="259" y="701"/>
                  </a:lnTo>
                  <a:lnTo>
                    <a:pt x="256" y="696"/>
                  </a:lnTo>
                  <a:lnTo>
                    <a:pt x="256" y="691"/>
                  </a:lnTo>
                  <a:lnTo>
                    <a:pt x="256" y="683"/>
                  </a:lnTo>
                  <a:lnTo>
                    <a:pt x="264" y="637"/>
                  </a:lnTo>
                  <a:lnTo>
                    <a:pt x="264" y="629"/>
                  </a:lnTo>
                  <a:lnTo>
                    <a:pt x="264" y="621"/>
                  </a:lnTo>
                  <a:lnTo>
                    <a:pt x="261" y="608"/>
                  </a:lnTo>
                  <a:lnTo>
                    <a:pt x="261" y="602"/>
                  </a:lnTo>
                  <a:lnTo>
                    <a:pt x="264" y="600"/>
                  </a:lnTo>
                  <a:lnTo>
                    <a:pt x="283" y="597"/>
                  </a:lnTo>
                  <a:lnTo>
                    <a:pt x="291" y="594"/>
                  </a:lnTo>
                  <a:lnTo>
                    <a:pt x="291" y="592"/>
                  </a:lnTo>
                  <a:lnTo>
                    <a:pt x="291" y="576"/>
                  </a:lnTo>
                  <a:lnTo>
                    <a:pt x="310" y="565"/>
                  </a:lnTo>
                  <a:lnTo>
                    <a:pt x="315" y="560"/>
                  </a:lnTo>
                  <a:lnTo>
                    <a:pt x="310" y="554"/>
                  </a:lnTo>
                  <a:lnTo>
                    <a:pt x="310" y="546"/>
                  </a:lnTo>
                  <a:lnTo>
                    <a:pt x="307" y="536"/>
                  </a:lnTo>
                  <a:lnTo>
                    <a:pt x="291" y="538"/>
                  </a:lnTo>
                  <a:lnTo>
                    <a:pt x="286" y="536"/>
                  </a:lnTo>
                  <a:lnTo>
                    <a:pt x="283" y="533"/>
                  </a:lnTo>
                  <a:lnTo>
                    <a:pt x="283" y="530"/>
                  </a:lnTo>
                  <a:lnTo>
                    <a:pt x="286" y="530"/>
                  </a:lnTo>
                  <a:lnTo>
                    <a:pt x="286" y="528"/>
                  </a:lnTo>
                  <a:lnTo>
                    <a:pt x="286" y="525"/>
                  </a:lnTo>
                  <a:lnTo>
                    <a:pt x="283" y="525"/>
                  </a:lnTo>
                  <a:lnTo>
                    <a:pt x="261" y="520"/>
                  </a:lnTo>
                  <a:lnTo>
                    <a:pt x="259" y="520"/>
                  </a:lnTo>
                  <a:lnTo>
                    <a:pt x="256" y="520"/>
                  </a:lnTo>
                  <a:lnTo>
                    <a:pt x="251" y="525"/>
                  </a:lnTo>
                  <a:lnTo>
                    <a:pt x="243" y="533"/>
                  </a:lnTo>
                  <a:lnTo>
                    <a:pt x="240" y="536"/>
                  </a:lnTo>
                  <a:lnTo>
                    <a:pt x="243" y="538"/>
                  </a:lnTo>
                  <a:lnTo>
                    <a:pt x="248" y="538"/>
                  </a:lnTo>
                  <a:lnTo>
                    <a:pt x="251" y="538"/>
                  </a:lnTo>
                  <a:lnTo>
                    <a:pt x="253" y="538"/>
                  </a:lnTo>
                  <a:lnTo>
                    <a:pt x="256" y="544"/>
                  </a:lnTo>
                  <a:lnTo>
                    <a:pt x="256" y="544"/>
                  </a:lnTo>
                  <a:lnTo>
                    <a:pt x="259" y="546"/>
                  </a:lnTo>
                  <a:lnTo>
                    <a:pt x="261" y="546"/>
                  </a:lnTo>
                  <a:lnTo>
                    <a:pt x="264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69" y="554"/>
                  </a:lnTo>
                  <a:lnTo>
                    <a:pt x="267" y="557"/>
                  </a:lnTo>
                  <a:lnTo>
                    <a:pt x="261" y="562"/>
                  </a:lnTo>
                  <a:lnTo>
                    <a:pt x="253" y="568"/>
                  </a:lnTo>
                  <a:lnTo>
                    <a:pt x="251" y="573"/>
                  </a:lnTo>
                  <a:lnTo>
                    <a:pt x="248" y="578"/>
                  </a:lnTo>
                  <a:lnTo>
                    <a:pt x="248" y="581"/>
                  </a:lnTo>
                  <a:lnTo>
                    <a:pt x="248" y="586"/>
                  </a:lnTo>
                  <a:lnTo>
                    <a:pt x="248" y="589"/>
                  </a:lnTo>
                  <a:lnTo>
                    <a:pt x="245" y="589"/>
                  </a:lnTo>
                  <a:lnTo>
                    <a:pt x="243" y="592"/>
                  </a:lnTo>
                  <a:lnTo>
                    <a:pt x="240" y="594"/>
                  </a:lnTo>
                  <a:lnTo>
                    <a:pt x="240" y="597"/>
                  </a:lnTo>
                  <a:lnTo>
                    <a:pt x="235" y="600"/>
                  </a:lnTo>
                  <a:lnTo>
                    <a:pt x="229" y="600"/>
                  </a:lnTo>
                  <a:lnTo>
                    <a:pt x="211" y="597"/>
                  </a:lnTo>
                  <a:lnTo>
                    <a:pt x="203" y="597"/>
                  </a:lnTo>
                  <a:lnTo>
                    <a:pt x="197" y="600"/>
                  </a:lnTo>
                  <a:lnTo>
                    <a:pt x="192" y="600"/>
                  </a:lnTo>
                  <a:lnTo>
                    <a:pt x="184" y="600"/>
                  </a:lnTo>
                  <a:lnTo>
                    <a:pt x="176" y="597"/>
                  </a:lnTo>
                  <a:lnTo>
                    <a:pt x="152" y="594"/>
                  </a:lnTo>
                  <a:lnTo>
                    <a:pt x="144" y="605"/>
                  </a:lnTo>
                  <a:lnTo>
                    <a:pt x="136" y="613"/>
                  </a:lnTo>
                  <a:lnTo>
                    <a:pt x="131" y="621"/>
                  </a:lnTo>
                  <a:lnTo>
                    <a:pt x="131" y="627"/>
                  </a:lnTo>
                  <a:lnTo>
                    <a:pt x="131" y="629"/>
                  </a:lnTo>
                  <a:lnTo>
                    <a:pt x="133" y="632"/>
                  </a:lnTo>
                  <a:lnTo>
                    <a:pt x="141" y="643"/>
                  </a:lnTo>
                  <a:lnTo>
                    <a:pt x="144" y="648"/>
                  </a:lnTo>
                  <a:lnTo>
                    <a:pt x="147" y="651"/>
                  </a:lnTo>
                  <a:lnTo>
                    <a:pt x="147" y="653"/>
                  </a:lnTo>
                  <a:lnTo>
                    <a:pt x="141" y="661"/>
                  </a:lnTo>
                  <a:lnTo>
                    <a:pt x="128" y="693"/>
                  </a:lnTo>
                  <a:lnTo>
                    <a:pt x="128" y="704"/>
                  </a:lnTo>
                  <a:lnTo>
                    <a:pt x="128" y="712"/>
                  </a:lnTo>
                  <a:lnTo>
                    <a:pt x="128" y="723"/>
                  </a:lnTo>
                  <a:lnTo>
                    <a:pt x="131" y="731"/>
                  </a:lnTo>
                  <a:lnTo>
                    <a:pt x="141" y="750"/>
                  </a:lnTo>
                  <a:lnTo>
                    <a:pt x="144" y="766"/>
                  </a:lnTo>
                  <a:lnTo>
                    <a:pt x="144" y="774"/>
                  </a:lnTo>
                  <a:lnTo>
                    <a:pt x="144" y="774"/>
                  </a:lnTo>
                  <a:lnTo>
                    <a:pt x="147" y="774"/>
                  </a:lnTo>
                  <a:lnTo>
                    <a:pt x="163" y="784"/>
                  </a:lnTo>
                  <a:lnTo>
                    <a:pt x="171" y="803"/>
                  </a:lnTo>
                  <a:lnTo>
                    <a:pt x="176" y="835"/>
                  </a:lnTo>
                  <a:lnTo>
                    <a:pt x="192" y="846"/>
                  </a:lnTo>
                  <a:lnTo>
                    <a:pt x="227" y="878"/>
                  </a:lnTo>
                  <a:lnTo>
                    <a:pt x="267" y="875"/>
                  </a:lnTo>
                  <a:lnTo>
                    <a:pt x="267" y="875"/>
                  </a:lnTo>
                  <a:lnTo>
                    <a:pt x="278" y="873"/>
                  </a:lnTo>
                  <a:lnTo>
                    <a:pt x="302" y="870"/>
                  </a:lnTo>
                  <a:lnTo>
                    <a:pt x="312" y="862"/>
                  </a:lnTo>
                  <a:lnTo>
                    <a:pt x="334" y="843"/>
                  </a:lnTo>
                  <a:lnTo>
                    <a:pt x="334" y="843"/>
                  </a:lnTo>
                  <a:close/>
                  <a:moveTo>
                    <a:pt x="136" y="490"/>
                  </a:moveTo>
                  <a:lnTo>
                    <a:pt x="139" y="485"/>
                  </a:lnTo>
                  <a:lnTo>
                    <a:pt x="144" y="482"/>
                  </a:lnTo>
                  <a:lnTo>
                    <a:pt x="147" y="479"/>
                  </a:lnTo>
                  <a:lnTo>
                    <a:pt x="160" y="487"/>
                  </a:lnTo>
                  <a:lnTo>
                    <a:pt x="165" y="490"/>
                  </a:lnTo>
                  <a:lnTo>
                    <a:pt x="168" y="493"/>
                  </a:lnTo>
                  <a:lnTo>
                    <a:pt x="171" y="498"/>
                  </a:lnTo>
                  <a:lnTo>
                    <a:pt x="173" y="501"/>
                  </a:lnTo>
                  <a:lnTo>
                    <a:pt x="179" y="503"/>
                  </a:lnTo>
                  <a:lnTo>
                    <a:pt x="208" y="514"/>
                  </a:lnTo>
                  <a:lnTo>
                    <a:pt x="216" y="514"/>
                  </a:lnTo>
                  <a:lnTo>
                    <a:pt x="221" y="514"/>
                  </a:lnTo>
                  <a:lnTo>
                    <a:pt x="227" y="511"/>
                  </a:lnTo>
                  <a:lnTo>
                    <a:pt x="229" y="506"/>
                  </a:lnTo>
                  <a:lnTo>
                    <a:pt x="235" y="501"/>
                  </a:lnTo>
                  <a:lnTo>
                    <a:pt x="237" y="501"/>
                  </a:lnTo>
                  <a:lnTo>
                    <a:pt x="240" y="501"/>
                  </a:lnTo>
                  <a:lnTo>
                    <a:pt x="243" y="498"/>
                  </a:lnTo>
                  <a:lnTo>
                    <a:pt x="245" y="493"/>
                  </a:lnTo>
                  <a:lnTo>
                    <a:pt x="245" y="479"/>
                  </a:lnTo>
                  <a:lnTo>
                    <a:pt x="243" y="474"/>
                  </a:lnTo>
                  <a:lnTo>
                    <a:pt x="237" y="471"/>
                  </a:lnTo>
                  <a:lnTo>
                    <a:pt x="232" y="474"/>
                  </a:lnTo>
                  <a:lnTo>
                    <a:pt x="229" y="474"/>
                  </a:lnTo>
                  <a:lnTo>
                    <a:pt x="224" y="471"/>
                  </a:lnTo>
                  <a:lnTo>
                    <a:pt x="221" y="471"/>
                  </a:lnTo>
                  <a:lnTo>
                    <a:pt x="221" y="469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19" y="463"/>
                  </a:lnTo>
                  <a:lnTo>
                    <a:pt x="219" y="463"/>
                  </a:lnTo>
                  <a:lnTo>
                    <a:pt x="219" y="461"/>
                  </a:lnTo>
                  <a:lnTo>
                    <a:pt x="219" y="461"/>
                  </a:lnTo>
                  <a:lnTo>
                    <a:pt x="219" y="458"/>
                  </a:lnTo>
                  <a:lnTo>
                    <a:pt x="235" y="439"/>
                  </a:lnTo>
                  <a:lnTo>
                    <a:pt x="240" y="434"/>
                  </a:lnTo>
                  <a:lnTo>
                    <a:pt x="240" y="429"/>
                  </a:lnTo>
                  <a:lnTo>
                    <a:pt x="240" y="421"/>
                  </a:lnTo>
                  <a:lnTo>
                    <a:pt x="237" y="418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2"/>
                  </a:lnTo>
                  <a:lnTo>
                    <a:pt x="224" y="402"/>
                  </a:lnTo>
                  <a:lnTo>
                    <a:pt x="224" y="402"/>
                  </a:lnTo>
                  <a:lnTo>
                    <a:pt x="221" y="402"/>
                  </a:lnTo>
                  <a:lnTo>
                    <a:pt x="219" y="402"/>
                  </a:lnTo>
                  <a:lnTo>
                    <a:pt x="216" y="402"/>
                  </a:lnTo>
                  <a:lnTo>
                    <a:pt x="216" y="404"/>
                  </a:lnTo>
                  <a:lnTo>
                    <a:pt x="216" y="404"/>
                  </a:lnTo>
                  <a:lnTo>
                    <a:pt x="208" y="410"/>
                  </a:lnTo>
                  <a:lnTo>
                    <a:pt x="203" y="412"/>
                  </a:lnTo>
                  <a:lnTo>
                    <a:pt x="200" y="412"/>
                  </a:lnTo>
                  <a:lnTo>
                    <a:pt x="187" y="412"/>
                  </a:lnTo>
                  <a:lnTo>
                    <a:pt x="168" y="412"/>
                  </a:lnTo>
                  <a:lnTo>
                    <a:pt x="165" y="412"/>
                  </a:lnTo>
                  <a:lnTo>
                    <a:pt x="160" y="412"/>
                  </a:lnTo>
                  <a:lnTo>
                    <a:pt x="160" y="410"/>
                  </a:lnTo>
                  <a:lnTo>
                    <a:pt x="152" y="410"/>
                  </a:lnTo>
                  <a:lnTo>
                    <a:pt x="149" y="407"/>
                  </a:lnTo>
                  <a:lnTo>
                    <a:pt x="149" y="407"/>
                  </a:lnTo>
                  <a:lnTo>
                    <a:pt x="149" y="404"/>
                  </a:lnTo>
                  <a:lnTo>
                    <a:pt x="147" y="391"/>
                  </a:lnTo>
                  <a:lnTo>
                    <a:pt x="141" y="370"/>
                  </a:lnTo>
                  <a:lnTo>
                    <a:pt x="141" y="364"/>
                  </a:lnTo>
                  <a:lnTo>
                    <a:pt x="139" y="348"/>
                  </a:lnTo>
                  <a:lnTo>
                    <a:pt x="139" y="343"/>
                  </a:lnTo>
                  <a:lnTo>
                    <a:pt x="141" y="340"/>
                  </a:lnTo>
                  <a:lnTo>
                    <a:pt x="147" y="335"/>
                  </a:lnTo>
                  <a:lnTo>
                    <a:pt x="152" y="335"/>
                  </a:lnTo>
                  <a:lnTo>
                    <a:pt x="157" y="335"/>
                  </a:lnTo>
                  <a:lnTo>
                    <a:pt x="160" y="335"/>
                  </a:lnTo>
                  <a:lnTo>
                    <a:pt x="168" y="335"/>
                  </a:lnTo>
                  <a:lnTo>
                    <a:pt x="173" y="330"/>
                  </a:lnTo>
                  <a:lnTo>
                    <a:pt x="189" y="313"/>
                  </a:lnTo>
                  <a:lnTo>
                    <a:pt x="197" y="308"/>
                  </a:lnTo>
                  <a:lnTo>
                    <a:pt x="200" y="305"/>
                  </a:lnTo>
                  <a:lnTo>
                    <a:pt x="203" y="303"/>
                  </a:lnTo>
                  <a:lnTo>
                    <a:pt x="208" y="305"/>
                  </a:lnTo>
                  <a:lnTo>
                    <a:pt x="213" y="305"/>
                  </a:lnTo>
                  <a:lnTo>
                    <a:pt x="221" y="305"/>
                  </a:lnTo>
                  <a:lnTo>
                    <a:pt x="248" y="297"/>
                  </a:lnTo>
                  <a:lnTo>
                    <a:pt x="256" y="292"/>
                  </a:lnTo>
                  <a:lnTo>
                    <a:pt x="256" y="292"/>
                  </a:lnTo>
                  <a:lnTo>
                    <a:pt x="251" y="284"/>
                  </a:lnTo>
                  <a:lnTo>
                    <a:pt x="248" y="252"/>
                  </a:lnTo>
                  <a:lnTo>
                    <a:pt x="248" y="241"/>
                  </a:lnTo>
                  <a:lnTo>
                    <a:pt x="256" y="233"/>
                  </a:lnTo>
                  <a:lnTo>
                    <a:pt x="264" y="225"/>
                  </a:lnTo>
                  <a:lnTo>
                    <a:pt x="269" y="217"/>
                  </a:lnTo>
                  <a:lnTo>
                    <a:pt x="267" y="209"/>
                  </a:lnTo>
                  <a:lnTo>
                    <a:pt x="251" y="188"/>
                  </a:lnTo>
                  <a:lnTo>
                    <a:pt x="248" y="177"/>
                  </a:lnTo>
                  <a:lnTo>
                    <a:pt x="251" y="166"/>
                  </a:lnTo>
                  <a:lnTo>
                    <a:pt x="264" y="148"/>
                  </a:lnTo>
                  <a:lnTo>
                    <a:pt x="267" y="140"/>
                  </a:lnTo>
                  <a:lnTo>
                    <a:pt x="269" y="75"/>
                  </a:lnTo>
                  <a:lnTo>
                    <a:pt x="275" y="54"/>
                  </a:lnTo>
                  <a:lnTo>
                    <a:pt x="275" y="41"/>
                  </a:lnTo>
                  <a:lnTo>
                    <a:pt x="272" y="27"/>
                  </a:lnTo>
                  <a:lnTo>
                    <a:pt x="261" y="0"/>
                  </a:lnTo>
                  <a:lnTo>
                    <a:pt x="256" y="0"/>
                  </a:lnTo>
                  <a:lnTo>
                    <a:pt x="224" y="8"/>
                  </a:lnTo>
                  <a:lnTo>
                    <a:pt x="208" y="8"/>
                  </a:lnTo>
                  <a:lnTo>
                    <a:pt x="205" y="14"/>
                  </a:lnTo>
                  <a:lnTo>
                    <a:pt x="195" y="59"/>
                  </a:lnTo>
                  <a:lnTo>
                    <a:pt x="181" y="89"/>
                  </a:lnTo>
                  <a:lnTo>
                    <a:pt x="165" y="118"/>
                  </a:lnTo>
                  <a:lnTo>
                    <a:pt x="171" y="115"/>
                  </a:lnTo>
                  <a:lnTo>
                    <a:pt x="176" y="110"/>
                  </a:lnTo>
                  <a:lnTo>
                    <a:pt x="179" y="105"/>
                  </a:lnTo>
                  <a:lnTo>
                    <a:pt x="181" y="99"/>
                  </a:lnTo>
                  <a:lnTo>
                    <a:pt x="187" y="99"/>
                  </a:lnTo>
                  <a:lnTo>
                    <a:pt x="184" y="113"/>
                  </a:lnTo>
                  <a:lnTo>
                    <a:pt x="179" y="121"/>
                  </a:lnTo>
                  <a:lnTo>
                    <a:pt x="173" y="129"/>
                  </a:lnTo>
                  <a:lnTo>
                    <a:pt x="168" y="137"/>
                  </a:lnTo>
                  <a:lnTo>
                    <a:pt x="141" y="164"/>
                  </a:lnTo>
                  <a:lnTo>
                    <a:pt x="139" y="169"/>
                  </a:lnTo>
                  <a:lnTo>
                    <a:pt x="136" y="182"/>
                  </a:lnTo>
                  <a:lnTo>
                    <a:pt x="131" y="201"/>
                  </a:lnTo>
                  <a:lnTo>
                    <a:pt x="131" y="212"/>
                  </a:lnTo>
                  <a:lnTo>
                    <a:pt x="128" y="214"/>
                  </a:lnTo>
                  <a:lnTo>
                    <a:pt x="123" y="214"/>
                  </a:lnTo>
                  <a:lnTo>
                    <a:pt x="120" y="209"/>
                  </a:lnTo>
                  <a:lnTo>
                    <a:pt x="125" y="196"/>
                  </a:lnTo>
                  <a:lnTo>
                    <a:pt x="131" y="182"/>
                  </a:lnTo>
                  <a:lnTo>
                    <a:pt x="133" y="177"/>
                  </a:lnTo>
                  <a:lnTo>
                    <a:pt x="117" y="190"/>
                  </a:lnTo>
                  <a:lnTo>
                    <a:pt x="82" y="236"/>
                  </a:lnTo>
                  <a:lnTo>
                    <a:pt x="61" y="252"/>
                  </a:lnTo>
                  <a:lnTo>
                    <a:pt x="42" y="257"/>
                  </a:lnTo>
                  <a:lnTo>
                    <a:pt x="40" y="260"/>
                  </a:lnTo>
                  <a:lnTo>
                    <a:pt x="34" y="265"/>
                  </a:lnTo>
                  <a:lnTo>
                    <a:pt x="29" y="268"/>
                  </a:lnTo>
                  <a:lnTo>
                    <a:pt x="21" y="271"/>
                  </a:lnTo>
                  <a:lnTo>
                    <a:pt x="16" y="271"/>
                  </a:lnTo>
                  <a:lnTo>
                    <a:pt x="8" y="276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6" y="305"/>
                  </a:lnTo>
                  <a:lnTo>
                    <a:pt x="21" y="305"/>
                  </a:lnTo>
                  <a:lnTo>
                    <a:pt x="26" y="308"/>
                  </a:lnTo>
                  <a:lnTo>
                    <a:pt x="32" y="308"/>
                  </a:lnTo>
                  <a:lnTo>
                    <a:pt x="34" y="313"/>
                  </a:lnTo>
                  <a:lnTo>
                    <a:pt x="50" y="372"/>
                  </a:lnTo>
                  <a:lnTo>
                    <a:pt x="53" y="386"/>
                  </a:lnTo>
                  <a:lnTo>
                    <a:pt x="56" y="396"/>
                  </a:lnTo>
                  <a:lnTo>
                    <a:pt x="56" y="404"/>
                  </a:lnTo>
                  <a:lnTo>
                    <a:pt x="56" y="407"/>
                  </a:lnTo>
                  <a:lnTo>
                    <a:pt x="58" y="412"/>
                  </a:lnTo>
                  <a:lnTo>
                    <a:pt x="61" y="423"/>
                  </a:lnTo>
                  <a:lnTo>
                    <a:pt x="85" y="447"/>
                  </a:lnTo>
                  <a:lnTo>
                    <a:pt x="90" y="455"/>
                  </a:lnTo>
                  <a:lnTo>
                    <a:pt x="88" y="461"/>
                  </a:lnTo>
                  <a:lnTo>
                    <a:pt x="85" y="466"/>
                  </a:lnTo>
                  <a:lnTo>
                    <a:pt x="82" y="471"/>
                  </a:lnTo>
                  <a:lnTo>
                    <a:pt x="85" y="477"/>
                  </a:lnTo>
                  <a:lnTo>
                    <a:pt x="101" y="493"/>
                  </a:lnTo>
                  <a:lnTo>
                    <a:pt x="115" y="509"/>
                  </a:lnTo>
                  <a:lnTo>
                    <a:pt x="125" y="525"/>
                  </a:lnTo>
                  <a:lnTo>
                    <a:pt x="133" y="506"/>
                  </a:lnTo>
                  <a:lnTo>
                    <a:pt x="136" y="490"/>
                  </a:lnTo>
                  <a:close/>
                </a:path>
              </a:pathLst>
            </a:custGeom>
            <a:solidFill>
              <a:srgbClr val="92D050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A64F4EB5-EBC0-93D1-E2B9-682E3D89F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87488" y="5418138"/>
              <a:ext cx="419100" cy="874713"/>
            </a:xfrm>
            <a:custGeom>
              <a:avLst/>
              <a:gdLst>
                <a:gd name="T0" fmla="*/ 181 w 264"/>
                <a:gd name="T1" fmla="*/ 535 h 551"/>
                <a:gd name="T2" fmla="*/ 197 w 264"/>
                <a:gd name="T3" fmla="*/ 546 h 551"/>
                <a:gd name="T4" fmla="*/ 219 w 264"/>
                <a:gd name="T5" fmla="*/ 522 h 551"/>
                <a:gd name="T6" fmla="*/ 133 w 264"/>
                <a:gd name="T7" fmla="*/ 254 h 551"/>
                <a:gd name="T8" fmla="*/ 133 w 264"/>
                <a:gd name="T9" fmla="*/ 254 h 551"/>
                <a:gd name="T10" fmla="*/ 117 w 264"/>
                <a:gd name="T11" fmla="*/ 252 h 551"/>
                <a:gd name="T12" fmla="*/ 109 w 264"/>
                <a:gd name="T13" fmla="*/ 246 h 551"/>
                <a:gd name="T14" fmla="*/ 112 w 264"/>
                <a:gd name="T15" fmla="*/ 233 h 551"/>
                <a:gd name="T16" fmla="*/ 144 w 264"/>
                <a:gd name="T17" fmla="*/ 233 h 551"/>
                <a:gd name="T18" fmla="*/ 144 w 264"/>
                <a:gd name="T19" fmla="*/ 238 h 551"/>
                <a:gd name="T20" fmla="*/ 168 w 264"/>
                <a:gd name="T21" fmla="*/ 244 h 551"/>
                <a:gd name="T22" fmla="*/ 192 w 264"/>
                <a:gd name="T23" fmla="*/ 209 h 551"/>
                <a:gd name="T24" fmla="*/ 251 w 264"/>
                <a:gd name="T25" fmla="*/ 166 h 551"/>
                <a:gd name="T26" fmla="*/ 235 w 264"/>
                <a:gd name="T27" fmla="*/ 38 h 551"/>
                <a:gd name="T28" fmla="*/ 197 w 264"/>
                <a:gd name="T29" fmla="*/ 21 h 551"/>
                <a:gd name="T30" fmla="*/ 147 w 264"/>
                <a:gd name="T31" fmla="*/ 24 h 551"/>
                <a:gd name="T32" fmla="*/ 117 w 264"/>
                <a:gd name="T33" fmla="*/ 0 h 551"/>
                <a:gd name="T34" fmla="*/ 69 w 264"/>
                <a:gd name="T35" fmla="*/ 13 h 551"/>
                <a:gd name="T36" fmla="*/ 50 w 264"/>
                <a:gd name="T37" fmla="*/ 21 h 551"/>
                <a:gd name="T38" fmla="*/ 18 w 264"/>
                <a:gd name="T39" fmla="*/ 43 h 551"/>
                <a:gd name="T40" fmla="*/ 0 w 264"/>
                <a:gd name="T41" fmla="*/ 51 h 551"/>
                <a:gd name="T42" fmla="*/ 8 w 264"/>
                <a:gd name="T43" fmla="*/ 99 h 551"/>
                <a:gd name="T44" fmla="*/ 13 w 264"/>
                <a:gd name="T45" fmla="*/ 118 h 551"/>
                <a:gd name="T46" fmla="*/ 29 w 264"/>
                <a:gd name="T47" fmla="*/ 120 h 551"/>
                <a:gd name="T48" fmla="*/ 69 w 264"/>
                <a:gd name="T49" fmla="*/ 118 h 551"/>
                <a:gd name="T50" fmla="*/ 80 w 264"/>
                <a:gd name="T51" fmla="*/ 110 h 551"/>
                <a:gd name="T52" fmla="*/ 88 w 264"/>
                <a:gd name="T53" fmla="*/ 110 h 551"/>
                <a:gd name="T54" fmla="*/ 90 w 264"/>
                <a:gd name="T55" fmla="*/ 115 h 551"/>
                <a:gd name="T56" fmla="*/ 101 w 264"/>
                <a:gd name="T57" fmla="*/ 142 h 551"/>
                <a:gd name="T58" fmla="*/ 80 w 264"/>
                <a:gd name="T59" fmla="*/ 169 h 551"/>
                <a:gd name="T60" fmla="*/ 82 w 264"/>
                <a:gd name="T61" fmla="*/ 174 h 551"/>
                <a:gd name="T62" fmla="*/ 90 w 264"/>
                <a:gd name="T63" fmla="*/ 182 h 551"/>
                <a:gd name="T64" fmla="*/ 106 w 264"/>
                <a:gd name="T65" fmla="*/ 187 h 551"/>
                <a:gd name="T66" fmla="*/ 98 w 264"/>
                <a:gd name="T67" fmla="*/ 209 h 551"/>
                <a:gd name="T68" fmla="*/ 82 w 264"/>
                <a:gd name="T69" fmla="*/ 222 h 551"/>
                <a:gd name="T70" fmla="*/ 34 w 264"/>
                <a:gd name="T71" fmla="*/ 209 h 551"/>
                <a:gd name="T72" fmla="*/ 21 w 264"/>
                <a:gd name="T73" fmla="*/ 195 h 551"/>
                <a:gd name="T74" fmla="*/ 24 w 264"/>
                <a:gd name="T75" fmla="*/ 236 h 551"/>
                <a:gd name="T76" fmla="*/ 24 w 264"/>
                <a:gd name="T77" fmla="*/ 252 h 551"/>
                <a:gd name="T78" fmla="*/ 13 w 264"/>
                <a:gd name="T79" fmla="*/ 302 h 551"/>
                <a:gd name="T80" fmla="*/ 58 w 264"/>
                <a:gd name="T81" fmla="*/ 308 h 551"/>
                <a:gd name="T82" fmla="*/ 96 w 264"/>
                <a:gd name="T83" fmla="*/ 308 h 551"/>
                <a:gd name="T84" fmla="*/ 106 w 264"/>
                <a:gd name="T85" fmla="*/ 297 h 551"/>
                <a:gd name="T86" fmla="*/ 109 w 264"/>
                <a:gd name="T87" fmla="*/ 286 h 551"/>
                <a:gd name="T88" fmla="*/ 128 w 264"/>
                <a:gd name="T89" fmla="*/ 265 h 551"/>
                <a:gd name="T90" fmla="*/ 243 w 264"/>
                <a:gd name="T91" fmla="*/ 257 h 551"/>
                <a:gd name="T92" fmla="*/ 200 w 264"/>
                <a:gd name="T93" fmla="*/ 294 h 551"/>
                <a:gd name="T94" fmla="*/ 152 w 264"/>
                <a:gd name="T95" fmla="*/ 308 h 551"/>
                <a:gd name="T96" fmla="*/ 122 w 264"/>
                <a:gd name="T97" fmla="*/ 310 h 551"/>
                <a:gd name="T98" fmla="*/ 125 w 264"/>
                <a:gd name="T99" fmla="*/ 345 h 551"/>
                <a:gd name="T100" fmla="*/ 120 w 264"/>
                <a:gd name="T101" fmla="*/ 409 h 551"/>
                <a:gd name="T102" fmla="*/ 136 w 264"/>
                <a:gd name="T103" fmla="*/ 428 h 551"/>
                <a:gd name="T104" fmla="*/ 205 w 264"/>
                <a:gd name="T105" fmla="*/ 476 h 551"/>
                <a:gd name="T106" fmla="*/ 213 w 264"/>
                <a:gd name="T107" fmla="*/ 452 h 551"/>
                <a:gd name="T108" fmla="*/ 208 w 264"/>
                <a:gd name="T109" fmla="*/ 436 h 551"/>
                <a:gd name="T110" fmla="*/ 203 w 264"/>
                <a:gd name="T111" fmla="*/ 412 h 551"/>
                <a:gd name="T112" fmla="*/ 213 w 264"/>
                <a:gd name="T113" fmla="*/ 404 h 551"/>
                <a:gd name="T114" fmla="*/ 259 w 264"/>
                <a:gd name="T115" fmla="*/ 284 h 551"/>
                <a:gd name="T116" fmla="*/ 264 w 264"/>
                <a:gd name="T117" fmla="*/ 23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4" h="551">
                  <a:moveTo>
                    <a:pt x="213" y="524"/>
                  </a:moveTo>
                  <a:lnTo>
                    <a:pt x="195" y="522"/>
                  </a:lnTo>
                  <a:lnTo>
                    <a:pt x="184" y="519"/>
                  </a:lnTo>
                  <a:lnTo>
                    <a:pt x="181" y="535"/>
                  </a:lnTo>
                  <a:lnTo>
                    <a:pt x="192" y="543"/>
                  </a:lnTo>
                  <a:lnTo>
                    <a:pt x="195" y="551"/>
                  </a:lnTo>
                  <a:lnTo>
                    <a:pt x="195" y="551"/>
                  </a:lnTo>
                  <a:lnTo>
                    <a:pt x="197" y="546"/>
                  </a:lnTo>
                  <a:lnTo>
                    <a:pt x="216" y="535"/>
                  </a:lnTo>
                  <a:lnTo>
                    <a:pt x="219" y="527"/>
                  </a:lnTo>
                  <a:lnTo>
                    <a:pt x="219" y="522"/>
                  </a:lnTo>
                  <a:lnTo>
                    <a:pt x="219" y="522"/>
                  </a:lnTo>
                  <a:lnTo>
                    <a:pt x="213" y="524"/>
                  </a:lnTo>
                  <a:close/>
                  <a:moveTo>
                    <a:pt x="128" y="265"/>
                  </a:moveTo>
                  <a:lnTo>
                    <a:pt x="130" y="262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25" y="254"/>
                  </a:lnTo>
                  <a:lnTo>
                    <a:pt x="122" y="254"/>
                  </a:lnTo>
                  <a:lnTo>
                    <a:pt x="120" y="254"/>
                  </a:lnTo>
                  <a:lnTo>
                    <a:pt x="117" y="252"/>
                  </a:lnTo>
                  <a:lnTo>
                    <a:pt x="117" y="252"/>
                  </a:lnTo>
                  <a:lnTo>
                    <a:pt x="114" y="246"/>
                  </a:lnTo>
                  <a:lnTo>
                    <a:pt x="112" y="246"/>
                  </a:lnTo>
                  <a:lnTo>
                    <a:pt x="109" y="246"/>
                  </a:lnTo>
                  <a:lnTo>
                    <a:pt x="104" y="246"/>
                  </a:lnTo>
                  <a:lnTo>
                    <a:pt x="101" y="244"/>
                  </a:lnTo>
                  <a:lnTo>
                    <a:pt x="104" y="241"/>
                  </a:lnTo>
                  <a:lnTo>
                    <a:pt x="112" y="233"/>
                  </a:lnTo>
                  <a:lnTo>
                    <a:pt x="117" y="228"/>
                  </a:lnTo>
                  <a:lnTo>
                    <a:pt x="120" y="228"/>
                  </a:lnTo>
                  <a:lnTo>
                    <a:pt x="122" y="228"/>
                  </a:lnTo>
                  <a:lnTo>
                    <a:pt x="144" y="233"/>
                  </a:lnTo>
                  <a:lnTo>
                    <a:pt x="147" y="233"/>
                  </a:lnTo>
                  <a:lnTo>
                    <a:pt x="147" y="236"/>
                  </a:lnTo>
                  <a:lnTo>
                    <a:pt x="147" y="238"/>
                  </a:lnTo>
                  <a:lnTo>
                    <a:pt x="144" y="238"/>
                  </a:lnTo>
                  <a:lnTo>
                    <a:pt x="144" y="241"/>
                  </a:lnTo>
                  <a:lnTo>
                    <a:pt x="147" y="244"/>
                  </a:lnTo>
                  <a:lnTo>
                    <a:pt x="152" y="246"/>
                  </a:lnTo>
                  <a:lnTo>
                    <a:pt x="168" y="244"/>
                  </a:lnTo>
                  <a:lnTo>
                    <a:pt x="187" y="230"/>
                  </a:lnTo>
                  <a:lnTo>
                    <a:pt x="187" y="225"/>
                  </a:lnTo>
                  <a:lnTo>
                    <a:pt x="189" y="217"/>
                  </a:lnTo>
                  <a:lnTo>
                    <a:pt x="192" y="209"/>
                  </a:lnTo>
                  <a:lnTo>
                    <a:pt x="200" y="203"/>
                  </a:lnTo>
                  <a:lnTo>
                    <a:pt x="224" y="190"/>
                  </a:lnTo>
                  <a:lnTo>
                    <a:pt x="248" y="166"/>
                  </a:lnTo>
                  <a:lnTo>
                    <a:pt x="251" y="166"/>
                  </a:lnTo>
                  <a:lnTo>
                    <a:pt x="251" y="158"/>
                  </a:lnTo>
                  <a:lnTo>
                    <a:pt x="253" y="94"/>
                  </a:lnTo>
                  <a:lnTo>
                    <a:pt x="240" y="46"/>
                  </a:lnTo>
                  <a:lnTo>
                    <a:pt x="235" y="38"/>
                  </a:lnTo>
                  <a:lnTo>
                    <a:pt x="224" y="35"/>
                  </a:lnTo>
                  <a:lnTo>
                    <a:pt x="211" y="30"/>
                  </a:lnTo>
                  <a:lnTo>
                    <a:pt x="197" y="21"/>
                  </a:lnTo>
                  <a:lnTo>
                    <a:pt x="197" y="21"/>
                  </a:lnTo>
                  <a:lnTo>
                    <a:pt x="171" y="30"/>
                  </a:lnTo>
                  <a:lnTo>
                    <a:pt x="160" y="32"/>
                  </a:lnTo>
                  <a:lnTo>
                    <a:pt x="152" y="30"/>
                  </a:lnTo>
                  <a:lnTo>
                    <a:pt x="147" y="24"/>
                  </a:lnTo>
                  <a:lnTo>
                    <a:pt x="141" y="8"/>
                  </a:lnTo>
                  <a:lnTo>
                    <a:pt x="133" y="5"/>
                  </a:lnTo>
                  <a:lnTo>
                    <a:pt x="120" y="3"/>
                  </a:lnTo>
                  <a:lnTo>
                    <a:pt x="117" y="0"/>
                  </a:lnTo>
                  <a:lnTo>
                    <a:pt x="109" y="5"/>
                  </a:lnTo>
                  <a:lnTo>
                    <a:pt x="82" y="13"/>
                  </a:lnTo>
                  <a:lnTo>
                    <a:pt x="74" y="13"/>
                  </a:lnTo>
                  <a:lnTo>
                    <a:pt x="69" y="13"/>
                  </a:lnTo>
                  <a:lnTo>
                    <a:pt x="64" y="11"/>
                  </a:lnTo>
                  <a:lnTo>
                    <a:pt x="61" y="13"/>
                  </a:lnTo>
                  <a:lnTo>
                    <a:pt x="58" y="16"/>
                  </a:lnTo>
                  <a:lnTo>
                    <a:pt x="50" y="21"/>
                  </a:lnTo>
                  <a:lnTo>
                    <a:pt x="34" y="38"/>
                  </a:lnTo>
                  <a:lnTo>
                    <a:pt x="29" y="43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43"/>
                  </a:lnTo>
                  <a:lnTo>
                    <a:pt x="8" y="43"/>
                  </a:lnTo>
                  <a:lnTo>
                    <a:pt x="2" y="48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72"/>
                  </a:lnTo>
                  <a:lnTo>
                    <a:pt x="2" y="78"/>
                  </a:lnTo>
                  <a:lnTo>
                    <a:pt x="8" y="99"/>
                  </a:lnTo>
                  <a:lnTo>
                    <a:pt x="10" y="112"/>
                  </a:lnTo>
                  <a:lnTo>
                    <a:pt x="10" y="115"/>
                  </a:lnTo>
                  <a:lnTo>
                    <a:pt x="10" y="115"/>
                  </a:lnTo>
                  <a:lnTo>
                    <a:pt x="13" y="118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6" y="120"/>
                  </a:lnTo>
                  <a:lnTo>
                    <a:pt x="29" y="120"/>
                  </a:lnTo>
                  <a:lnTo>
                    <a:pt x="48" y="120"/>
                  </a:lnTo>
                  <a:lnTo>
                    <a:pt x="61" y="120"/>
                  </a:lnTo>
                  <a:lnTo>
                    <a:pt x="64" y="120"/>
                  </a:lnTo>
                  <a:lnTo>
                    <a:pt x="69" y="118"/>
                  </a:lnTo>
                  <a:lnTo>
                    <a:pt x="77" y="112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80" y="110"/>
                  </a:lnTo>
                  <a:lnTo>
                    <a:pt x="82" y="110"/>
                  </a:lnTo>
                  <a:lnTo>
                    <a:pt x="85" y="110"/>
                  </a:lnTo>
                  <a:lnTo>
                    <a:pt x="85" y="110"/>
                  </a:lnTo>
                  <a:lnTo>
                    <a:pt x="88" y="110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90" y="115"/>
                  </a:lnTo>
                  <a:lnTo>
                    <a:pt x="98" y="126"/>
                  </a:lnTo>
                  <a:lnTo>
                    <a:pt x="101" y="129"/>
                  </a:lnTo>
                  <a:lnTo>
                    <a:pt x="101" y="137"/>
                  </a:lnTo>
                  <a:lnTo>
                    <a:pt x="101" y="142"/>
                  </a:lnTo>
                  <a:lnTo>
                    <a:pt x="96" y="147"/>
                  </a:lnTo>
                  <a:lnTo>
                    <a:pt x="80" y="166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7"/>
                  </a:lnTo>
                  <a:lnTo>
                    <a:pt x="82" y="179"/>
                  </a:lnTo>
                  <a:lnTo>
                    <a:pt x="85" y="179"/>
                  </a:lnTo>
                  <a:lnTo>
                    <a:pt x="90" y="182"/>
                  </a:lnTo>
                  <a:lnTo>
                    <a:pt x="93" y="182"/>
                  </a:lnTo>
                  <a:lnTo>
                    <a:pt x="98" y="179"/>
                  </a:lnTo>
                  <a:lnTo>
                    <a:pt x="104" y="182"/>
                  </a:lnTo>
                  <a:lnTo>
                    <a:pt x="106" y="187"/>
                  </a:lnTo>
                  <a:lnTo>
                    <a:pt x="106" y="201"/>
                  </a:lnTo>
                  <a:lnTo>
                    <a:pt x="104" y="206"/>
                  </a:lnTo>
                  <a:lnTo>
                    <a:pt x="101" y="209"/>
                  </a:lnTo>
                  <a:lnTo>
                    <a:pt x="98" y="209"/>
                  </a:lnTo>
                  <a:lnTo>
                    <a:pt x="96" y="209"/>
                  </a:lnTo>
                  <a:lnTo>
                    <a:pt x="90" y="214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2"/>
                  </a:lnTo>
                  <a:lnTo>
                    <a:pt x="69" y="222"/>
                  </a:lnTo>
                  <a:lnTo>
                    <a:pt x="40" y="211"/>
                  </a:lnTo>
                  <a:lnTo>
                    <a:pt x="34" y="209"/>
                  </a:lnTo>
                  <a:lnTo>
                    <a:pt x="32" y="206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1" y="195"/>
                  </a:lnTo>
                  <a:lnTo>
                    <a:pt x="10" y="230"/>
                  </a:lnTo>
                  <a:lnTo>
                    <a:pt x="18" y="233"/>
                  </a:lnTo>
                  <a:lnTo>
                    <a:pt x="21" y="236"/>
                  </a:lnTo>
                  <a:lnTo>
                    <a:pt x="24" y="236"/>
                  </a:lnTo>
                  <a:lnTo>
                    <a:pt x="24" y="238"/>
                  </a:lnTo>
                  <a:lnTo>
                    <a:pt x="24" y="241"/>
                  </a:lnTo>
                  <a:lnTo>
                    <a:pt x="26" y="244"/>
                  </a:lnTo>
                  <a:lnTo>
                    <a:pt x="24" y="252"/>
                  </a:lnTo>
                  <a:lnTo>
                    <a:pt x="8" y="265"/>
                  </a:lnTo>
                  <a:lnTo>
                    <a:pt x="13" y="284"/>
                  </a:lnTo>
                  <a:lnTo>
                    <a:pt x="13" y="289"/>
                  </a:lnTo>
                  <a:lnTo>
                    <a:pt x="13" y="302"/>
                  </a:lnTo>
                  <a:lnTo>
                    <a:pt x="37" y="305"/>
                  </a:lnTo>
                  <a:lnTo>
                    <a:pt x="45" y="308"/>
                  </a:lnTo>
                  <a:lnTo>
                    <a:pt x="53" y="308"/>
                  </a:lnTo>
                  <a:lnTo>
                    <a:pt x="58" y="308"/>
                  </a:lnTo>
                  <a:lnTo>
                    <a:pt x="64" y="305"/>
                  </a:lnTo>
                  <a:lnTo>
                    <a:pt x="72" y="305"/>
                  </a:lnTo>
                  <a:lnTo>
                    <a:pt x="90" y="308"/>
                  </a:lnTo>
                  <a:lnTo>
                    <a:pt x="96" y="308"/>
                  </a:lnTo>
                  <a:lnTo>
                    <a:pt x="101" y="305"/>
                  </a:lnTo>
                  <a:lnTo>
                    <a:pt x="101" y="302"/>
                  </a:lnTo>
                  <a:lnTo>
                    <a:pt x="104" y="300"/>
                  </a:lnTo>
                  <a:lnTo>
                    <a:pt x="106" y="297"/>
                  </a:lnTo>
                  <a:lnTo>
                    <a:pt x="109" y="297"/>
                  </a:lnTo>
                  <a:lnTo>
                    <a:pt x="109" y="294"/>
                  </a:lnTo>
                  <a:lnTo>
                    <a:pt x="109" y="289"/>
                  </a:lnTo>
                  <a:lnTo>
                    <a:pt x="109" y="286"/>
                  </a:lnTo>
                  <a:lnTo>
                    <a:pt x="112" y="281"/>
                  </a:lnTo>
                  <a:lnTo>
                    <a:pt x="114" y="276"/>
                  </a:lnTo>
                  <a:lnTo>
                    <a:pt x="122" y="270"/>
                  </a:lnTo>
                  <a:lnTo>
                    <a:pt x="128" y="265"/>
                  </a:lnTo>
                  <a:close/>
                  <a:moveTo>
                    <a:pt x="264" y="236"/>
                  </a:moveTo>
                  <a:lnTo>
                    <a:pt x="261" y="236"/>
                  </a:lnTo>
                  <a:lnTo>
                    <a:pt x="245" y="249"/>
                  </a:lnTo>
                  <a:lnTo>
                    <a:pt x="243" y="257"/>
                  </a:lnTo>
                  <a:lnTo>
                    <a:pt x="237" y="276"/>
                  </a:lnTo>
                  <a:lnTo>
                    <a:pt x="221" y="284"/>
                  </a:lnTo>
                  <a:lnTo>
                    <a:pt x="205" y="289"/>
                  </a:lnTo>
                  <a:lnTo>
                    <a:pt x="200" y="294"/>
                  </a:lnTo>
                  <a:lnTo>
                    <a:pt x="181" y="308"/>
                  </a:lnTo>
                  <a:lnTo>
                    <a:pt x="171" y="313"/>
                  </a:lnTo>
                  <a:lnTo>
                    <a:pt x="160" y="310"/>
                  </a:lnTo>
                  <a:lnTo>
                    <a:pt x="152" y="308"/>
                  </a:lnTo>
                  <a:lnTo>
                    <a:pt x="152" y="302"/>
                  </a:lnTo>
                  <a:lnTo>
                    <a:pt x="144" y="305"/>
                  </a:lnTo>
                  <a:lnTo>
                    <a:pt x="125" y="308"/>
                  </a:lnTo>
                  <a:lnTo>
                    <a:pt x="122" y="310"/>
                  </a:lnTo>
                  <a:lnTo>
                    <a:pt x="122" y="316"/>
                  </a:lnTo>
                  <a:lnTo>
                    <a:pt x="125" y="329"/>
                  </a:lnTo>
                  <a:lnTo>
                    <a:pt x="125" y="337"/>
                  </a:lnTo>
                  <a:lnTo>
                    <a:pt x="125" y="345"/>
                  </a:lnTo>
                  <a:lnTo>
                    <a:pt x="117" y="391"/>
                  </a:lnTo>
                  <a:lnTo>
                    <a:pt x="117" y="399"/>
                  </a:lnTo>
                  <a:lnTo>
                    <a:pt x="117" y="404"/>
                  </a:lnTo>
                  <a:lnTo>
                    <a:pt x="120" y="409"/>
                  </a:lnTo>
                  <a:lnTo>
                    <a:pt x="122" y="415"/>
                  </a:lnTo>
                  <a:lnTo>
                    <a:pt x="125" y="423"/>
                  </a:lnTo>
                  <a:lnTo>
                    <a:pt x="133" y="425"/>
                  </a:lnTo>
                  <a:lnTo>
                    <a:pt x="136" y="428"/>
                  </a:lnTo>
                  <a:lnTo>
                    <a:pt x="181" y="476"/>
                  </a:lnTo>
                  <a:lnTo>
                    <a:pt x="192" y="503"/>
                  </a:lnTo>
                  <a:lnTo>
                    <a:pt x="200" y="495"/>
                  </a:lnTo>
                  <a:lnTo>
                    <a:pt x="205" y="476"/>
                  </a:lnTo>
                  <a:lnTo>
                    <a:pt x="208" y="474"/>
                  </a:lnTo>
                  <a:lnTo>
                    <a:pt x="211" y="468"/>
                  </a:lnTo>
                  <a:lnTo>
                    <a:pt x="213" y="458"/>
                  </a:lnTo>
                  <a:lnTo>
                    <a:pt x="213" y="452"/>
                  </a:lnTo>
                  <a:lnTo>
                    <a:pt x="213" y="447"/>
                  </a:lnTo>
                  <a:lnTo>
                    <a:pt x="213" y="444"/>
                  </a:lnTo>
                  <a:lnTo>
                    <a:pt x="211" y="442"/>
                  </a:lnTo>
                  <a:lnTo>
                    <a:pt x="208" y="436"/>
                  </a:lnTo>
                  <a:lnTo>
                    <a:pt x="208" y="425"/>
                  </a:lnTo>
                  <a:lnTo>
                    <a:pt x="205" y="420"/>
                  </a:lnTo>
                  <a:lnTo>
                    <a:pt x="205" y="415"/>
                  </a:lnTo>
                  <a:lnTo>
                    <a:pt x="203" y="412"/>
                  </a:lnTo>
                  <a:lnTo>
                    <a:pt x="200" y="409"/>
                  </a:lnTo>
                  <a:lnTo>
                    <a:pt x="200" y="407"/>
                  </a:lnTo>
                  <a:lnTo>
                    <a:pt x="208" y="404"/>
                  </a:lnTo>
                  <a:lnTo>
                    <a:pt x="213" y="404"/>
                  </a:lnTo>
                  <a:lnTo>
                    <a:pt x="245" y="412"/>
                  </a:lnTo>
                  <a:lnTo>
                    <a:pt x="251" y="415"/>
                  </a:lnTo>
                  <a:lnTo>
                    <a:pt x="251" y="316"/>
                  </a:lnTo>
                  <a:lnTo>
                    <a:pt x="259" y="284"/>
                  </a:lnTo>
                  <a:lnTo>
                    <a:pt x="259" y="262"/>
                  </a:lnTo>
                  <a:lnTo>
                    <a:pt x="261" y="249"/>
                  </a:lnTo>
                  <a:lnTo>
                    <a:pt x="264" y="241"/>
                  </a:lnTo>
                  <a:lnTo>
                    <a:pt x="264" y="2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A990EA8-E1EE-0AC8-3190-644CD5315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73076" y="5808663"/>
              <a:ext cx="1217613" cy="790575"/>
            </a:xfrm>
            <a:custGeom>
              <a:avLst/>
              <a:gdLst>
                <a:gd name="T0" fmla="*/ 136 w 767"/>
                <a:gd name="T1" fmla="*/ 54 h 498"/>
                <a:gd name="T2" fmla="*/ 147 w 767"/>
                <a:gd name="T3" fmla="*/ 48 h 498"/>
                <a:gd name="T4" fmla="*/ 150 w 767"/>
                <a:gd name="T5" fmla="*/ 54 h 498"/>
                <a:gd name="T6" fmla="*/ 118 w 767"/>
                <a:gd name="T7" fmla="*/ 59 h 498"/>
                <a:gd name="T8" fmla="*/ 142 w 767"/>
                <a:gd name="T9" fmla="*/ 62 h 498"/>
                <a:gd name="T10" fmla="*/ 152 w 767"/>
                <a:gd name="T11" fmla="*/ 54 h 498"/>
                <a:gd name="T12" fmla="*/ 139 w 767"/>
                <a:gd name="T13" fmla="*/ 80 h 498"/>
                <a:gd name="T14" fmla="*/ 142 w 767"/>
                <a:gd name="T15" fmla="*/ 51 h 498"/>
                <a:gd name="T16" fmla="*/ 139 w 767"/>
                <a:gd name="T17" fmla="*/ 56 h 498"/>
                <a:gd name="T18" fmla="*/ 139 w 767"/>
                <a:gd name="T19" fmla="*/ 48 h 498"/>
                <a:gd name="T20" fmla="*/ 144 w 767"/>
                <a:gd name="T21" fmla="*/ 59 h 498"/>
                <a:gd name="T22" fmla="*/ 123 w 767"/>
                <a:gd name="T23" fmla="*/ 75 h 498"/>
                <a:gd name="T24" fmla="*/ 126 w 767"/>
                <a:gd name="T25" fmla="*/ 70 h 498"/>
                <a:gd name="T26" fmla="*/ 128 w 767"/>
                <a:gd name="T27" fmla="*/ 137 h 498"/>
                <a:gd name="T28" fmla="*/ 112 w 767"/>
                <a:gd name="T29" fmla="*/ 150 h 498"/>
                <a:gd name="T30" fmla="*/ 123 w 767"/>
                <a:gd name="T31" fmla="*/ 142 h 498"/>
                <a:gd name="T32" fmla="*/ 123 w 767"/>
                <a:gd name="T33" fmla="*/ 131 h 498"/>
                <a:gd name="T34" fmla="*/ 118 w 767"/>
                <a:gd name="T35" fmla="*/ 126 h 498"/>
                <a:gd name="T36" fmla="*/ 107 w 767"/>
                <a:gd name="T37" fmla="*/ 134 h 498"/>
                <a:gd name="T38" fmla="*/ 112 w 767"/>
                <a:gd name="T39" fmla="*/ 139 h 498"/>
                <a:gd name="T40" fmla="*/ 118 w 767"/>
                <a:gd name="T41" fmla="*/ 139 h 498"/>
                <a:gd name="T42" fmla="*/ 123 w 767"/>
                <a:gd name="T43" fmla="*/ 70 h 498"/>
                <a:gd name="T44" fmla="*/ 150 w 767"/>
                <a:gd name="T45" fmla="*/ 72 h 498"/>
                <a:gd name="T46" fmla="*/ 123 w 767"/>
                <a:gd name="T47" fmla="*/ 89 h 498"/>
                <a:gd name="T48" fmla="*/ 118 w 767"/>
                <a:gd name="T49" fmla="*/ 70 h 498"/>
                <a:gd name="T50" fmla="*/ 115 w 767"/>
                <a:gd name="T51" fmla="*/ 78 h 498"/>
                <a:gd name="T52" fmla="*/ 126 w 767"/>
                <a:gd name="T53" fmla="*/ 75 h 498"/>
                <a:gd name="T54" fmla="*/ 128 w 767"/>
                <a:gd name="T55" fmla="*/ 72 h 498"/>
                <a:gd name="T56" fmla="*/ 123 w 767"/>
                <a:gd name="T57" fmla="*/ 70 h 498"/>
                <a:gd name="T58" fmla="*/ 120 w 767"/>
                <a:gd name="T59" fmla="*/ 62 h 498"/>
                <a:gd name="T60" fmla="*/ 136 w 767"/>
                <a:gd name="T61" fmla="*/ 75 h 498"/>
                <a:gd name="T62" fmla="*/ 136 w 767"/>
                <a:gd name="T63" fmla="*/ 75 h 498"/>
                <a:gd name="T64" fmla="*/ 142 w 767"/>
                <a:gd name="T65" fmla="*/ 80 h 498"/>
                <a:gd name="T66" fmla="*/ 142 w 767"/>
                <a:gd name="T67" fmla="*/ 43 h 498"/>
                <a:gd name="T68" fmla="*/ 136 w 767"/>
                <a:gd name="T69" fmla="*/ 51 h 498"/>
                <a:gd name="T70" fmla="*/ 160 w 767"/>
                <a:gd name="T71" fmla="*/ 62 h 498"/>
                <a:gd name="T72" fmla="*/ 139 w 767"/>
                <a:gd name="T73" fmla="*/ 80 h 498"/>
                <a:gd name="T74" fmla="*/ 67 w 767"/>
                <a:gd name="T75" fmla="*/ 185 h 498"/>
                <a:gd name="T76" fmla="*/ 123 w 767"/>
                <a:gd name="T77" fmla="*/ 121 h 498"/>
                <a:gd name="T78" fmla="*/ 235 w 767"/>
                <a:gd name="T79" fmla="*/ 46 h 498"/>
                <a:gd name="T80" fmla="*/ 45 w 767"/>
                <a:gd name="T81" fmla="*/ 217 h 498"/>
                <a:gd name="T82" fmla="*/ 40 w 767"/>
                <a:gd name="T83" fmla="*/ 225 h 498"/>
                <a:gd name="T84" fmla="*/ 29 w 767"/>
                <a:gd name="T85" fmla="*/ 214 h 498"/>
                <a:gd name="T86" fmla="*/ 29 w 767"/>
                <a:gd name="T87" fmla="*/ 209 h 498"/>
                <a:gd name="T88" fmla="*/ 13 w 767"/>
                <a:gd name="T89" fmla="*/ 204 h 498"/>
                <a:gd name="T90" fmla="*/ 16 w 767"/>
                <a:gd name="T91" fmla="*/ 214 h 498"/>
                <a:gd name="T92" fmla="*/ 21 w 767"/>
                <a:gd name="T93" fmla="*/ 220 h 498"/>
                <a:gd name="T94" fmla="*/ 19 w 767"/>
                <a:gd name="T95" fmla="*/ 233 h 498"/>
                <a:gd name="T96" fmla="*/ 5 w 767"/>
                <a:gd name="T97" fmla="*/ 204 h 498"/>
                <a:gd name="T98" fmla="*/ 19 w 767"/>
                <a:gd name="T99" fmla="*/ 238 h 498"/>
                <a:gd name="T100" fmla="*/ 120 w 767"/>
                <a:gd name="T101" fmla="*/ 59 h 498"/>
                <a:gd name="T102" fmla="*/ 110 w 767"/>
                <a:gd name="T103" fmla="*/ 72 h 498"/>
                <a:gd name="T104" fmla="*/ 136 w 767"/>
                <a:gd name="T105" fmla="*/ 43 h 498"/>
                <a:gd name="T106" fmla="*/ 136 w 767"/>
                <a:gd name="T107" fmla="*/ 46 h 498"/>
                <a:gd name="T108" fmla="*/ 134 w 767"/>
                <a:gd name="T109" fmla="*/ 64 h 498"/>
                <a:gd name="T110" fmla="*/ 139 w 767"/>
                <a:gd name="T111" fmla="*/ 64 h 498"/>
                <a:gd name="T112" fmla="*/ 142 w 767"/>
                <a:gd name="T113" fmla="*/ 56 h 498"/>
                <a:gd name="T114" fmla="*/ 136 w 767"/>
                <a:gd name="T115" fmla="*/ 54 h 498"/>
                <a:gd name="T116" fmla="*/ 142 w 767"/>
                <a:gd name="T117" fmla="*/ 59 h 498"/>
                <a:gd name="T118" fmla="*/ 147 w 767"/>
                <a:gd name="T119" fmla="*/ 62 h 498"/>
                <a:gd name="T120" fmla="*/ 144 w 767"/>
                <a:gd name="T121" fmla="*/ 48 h 498"/>
                <a:gd name="T122" fmla="*/ 142 w 767"/>
                <a:gd name="T123" fmla="*/ 64 h 498"/>
                <a:gd name="T124" fmla="*/ 144 w 767"/>
                <a:gd name="T125" fmla="*/ 7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" h="498">
                  <a:moveTo>
                    <a:pt x="767" y="337"/>
                  </a:moveTo>
                  <a:lnTo>
                    <a:pt x="727" y="340"/>
                  </a:lnTo>
                  <a:lnTo>
                    <a:pt x="711" y="375"/>
                  </a:lnTo>
                  <a:lnTo>
                    <a:pt x="708" y="388"/>
                  </a:lnTo>
                  <a:lnTo>
                    <a:pt x="708" y="399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21" y="404"/>
                  </a:lnTo>
                  <a:lnTo>
                    <a:pt x="735" y="399"/>
                  </a:lnTo>
                  <a:lnTo>
                    <a:pt x="740" y="394"/>
                  </a:lnTo>
                  <a:lnTo>
                    <a:pt x="743" y="380"/>
                  </a:lnTo>
                  <a:lnTo>
                    <a:pt x="759" y="364"/>
                  </a:lnTo>
                  <a:lnTo>
                    <a:pt x="767" y="337"/>
                  </a:lnTo>
                  <a:lnTo>
                    <a:pt x="767" y="337"/>
                  </a:lnTo>
                  <a:lnTo>
                    <a:pt x="767" y="337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5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4" y="78"/>
                  </a:lnTo>
                  <a:close/>
                  <a:moveTo>
                    <a:pt x="131" y="59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26" y="59"/>
                  </a:moveTo>
                  <a:lnTo>
                    <a:pt x="126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59"/>
                  </a:lnTo>
                  <a:lnTo>
                    <a:pt x="126" y="59"/>
                  </a:lnTo>
                  <a:close/>
                  <a:moveTo>
                    <a:pt x="139" y="48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8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6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44" y="80"/>
                  </a:moveTo>
                  <a:lnTo>
                    <a:pt x="147" y="80"/>
                  </a:lnTo>
                  <a:lnTo>
                    <a:pt x="147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0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1" y="75"/>
                  </a:lnTo>
                  <a:close/>
                  <a:moveTo>
                    <a:pt x="139" y="43"/>
                  </a:moveTo>
                  <a:lnTo>
                    <a:pt x="136" y="43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6"/>
                  </a:lnTo>
                  <a:lnTo>
                    <a:pt x="139" y="43"/>
                  </a:lnTo>
                  <a:close/>
                  <a:moveTo>
                    <a:pt x="150" y="54"/>
                  </a:move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1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close/>
                  <a:moveTo>
                    <a:pt x="118" y="56"/>
                  </a:move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18" y="56"/>
                  </a:lnTo>
                  <a:lnTo>
                    <a:pt x="118" y="56"/>
                  </a:lnTo>
                  <a:close/>
                  <a:moveTo>
                    <a:pt x="118" y="64"/>
                  </a:move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18" y="64"/>
                  </a:lnTo>
                  <a:close/>
                  <a:moveTo>
                    <a:pt x="118" y="59"/>
                  </a:moveTo>
                  <a:lnTo>
                    <a:pt x="118" y="62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18" y="59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23" y="59"/>
                  </a:moveTo>
                  <a:lnTo>
                    <a:pt x="123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62"/>
                  </a:lnTo>
                  <a:close/>
                  <a:moveTo>
                    <a:pt x="150" y="56"/>
                  </a:move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58" y="51"/>
                  </a:moveTo>
                  <a:lnTo>
                    <a:pt x="158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1"/>
                  </a:lnTo>
                  <a:lnTo>
                    <a:pt x="158" y="51"/>
                  </a:lnTo>
                  <a:close/>
                  <a:moveTo>
                    <a:pt x="158" y="56"/>
                  </a:move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62"/>
                  </a:lnTo>
                  <a:lnTo>
                    <a:pt x="155" y="62"/>
                  </a:lnTo>
                  <a:lnTo>
                    <a:pt x="155" y="59"/>
                  </a:lnTo>
                  <a:lnTo>
                    <a:pt x="155" y="59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close/>
                  <a:moveTo>
                    <a:pt x="152" y="56"/>
                  </a:move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6"/>
                  </a:lnTo>
                  <a:lnTo>
                    <a:pt x="152" y="56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7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62"/>
                  </a:lnTo>
                  <a:lnTo>
                    <a:pt x="139" y="59"/>
                  </a:lnTo>
                  <a:close/>
                  <a:moveTo>
                    <a:pt x="136" y="59"/>
                  </a:move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6" y="59"/>
                  </a:lnTo>
                  <a:close/>
                  <a:moveTo>
                    <a:pt x="136" y="67"/>
                  </a:move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39" y="54"/>
                  </a:move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4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9" y="59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6" y="64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7" y="54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39" y="51"/>
                  </a:moveTo>
                  <a:lnTo>
                    <a:pt x="139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42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2" y="51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9" y="62"/>
                  </a:lnTo>
                  <a:close/>
                  <a:moveTo>
                    <a:pt x="136" y="62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4" y="54"/>
                  </a:move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close/>
                  <a:moveTo>
                    <a:pt x="155" y="46"/>
                  </a:move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5" y="46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6"/>
                  </a:lnTo>
                  <a:lnTo>
                    <a:pt x="155" y="46"/>
                  </a:lnTo>
                  <a:lnTo>
                    <a:pt x="155" y="46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6" y="75"/>
                  </a:lnTo>
                  <a:close/>
                  <a:moveTo>
                    <a:pt x="126" y="70"/>
                  </a:move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close/>
                  <a:moveTo>
                    <a:pt x="123" y="72"/>
                  </a:move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3" y="70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8" y="70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2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6" y="62"/>
                  </a:move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8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8" y="137"/>
                  </a:move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4"/>
                  </a:lnTo>
                  <a:lnTo>
                    <a:pt x="128" y="131"/>
                  </a:lnTo>
                  <a:lnTo>
                    <a:pt x="128" y="129"/>
                  </a:lnTo>
                  <a:lnTo>
                    <a:pt x="128" y="126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9"/>
                  </a:lnTo>
                  <a:lnTo>
                    <a:pt x="128" y="129"/>
                  </a:lnTo>
                  <a:lnTo>
                    <a:pt x="128" y="131"/>
                  </a:lnTo>
                  <a:lnTo>
                    <a:pt x="128" y="131"/>
                  </a:lnTo>
                  <a:lnTo>
                    <a:pt x="128" y="134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close/>
                  <a:moveTo>
                    <a:pt x="120" y="153"/>
                  </a:moveTo>
                  <a:lnTo>
                    <a:pt x="120" y="153"/>
                  </a:lnTo>
                  <a:lnTo>
                    <a:pt x="120" y="153"/>
                  </a:lnTo>
                  <a:lnTo>
                    <a:pt x="120" y="150"/>
                  </a:lnTo>
                  <a:lnTo>
                    <a:pt x="123" y="150"/>
                  </a:lnTo>
                  <a:lnTo>
                    <a:pt x="123" y="150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18" y="153"/>
                  </a:lnTo>
                  <a:lnTo>
                    <a:pt x="118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close/>
                  <a:moveTo>
                    <a:pt x="118" y="150"/>
                  </a:move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5" y="150"/>
                  </a:lnTo>
                  <a:lnTo>
                    <a:pt x="115" y="150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0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07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10" y="150"/>
                  </a:lnTo>
                  <a:lnTo>
                    <a:pt x="110" y="153"/>
                  </a:lnTo>
                  <a:lnTo>
                    <a:pt x="112" y="153"/>
                  </a:lnTo>
                  <a:lnTo>
                    <a:pt x="115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close/>
                  <a:moveTo>
                    <a:pt x="126" y="147"/>
                  </a:moveTo>
                  <a:lnTo>
                    <a:pt x="126" y="147"/>
                  </a:lnTo>
                  <a:lnTo>
                    <a:pt x="126" y="147"/>
                  </a:lnTo>
                  <a:lnTo>
                    <a:pt x="126" y="147"/>
                  </a:lnTo>
                  <a:lnTo>
                    <a:pt x="128" y="147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39"/>
                  </a:lnTo>
                  <a:lnTo>
                    <a:pt x="120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7"/>
                  </a:lnTo>
                  <a:lnTo>
                    <a:pt x="120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3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3" y="131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8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8" y="134"/>
                  </a:lnTo>
                  <a:lnTo>
                    <a:pt x="120" y="134"/>
                  </a:lnTo>
                  <a:lnTo>
                    <a:pt x="120" y="131"/>
                  </a:lnTo>
                  <a:lnTo>
                    <a:pt x="123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3" y="131"/>
                  </a:lnTo>
                  <a:lnTo>
                    <a:pt x="120" y="131"/>
                  </a:lnTo>
                  <a:lnTo>
                    <a:pt x="118" y="131"/>
                  </a:lnTo>
                  <a:lnTo>
                    <a:pt x="118" y="134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4"/>
                  </a:lnTo>
                  <a:lnTo>
                    <a:pt x="118" y="134"/>
                  </a:lnTo>
                  <a:lnTo>
                    <a:pt x="118" y="131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18" y="131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1"/>
                  </a:lnTo>
                  <a:lnTo>
                    <a:pt x="118" y="129"/>
                  </a:lnTo>
                  <a:lnTo>
                    <a:pt x="118" y="129"/>
                  </a:lnTo>
                  <a:lnTo>
                    <a:pt x="118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18" y="126"/>
                  </a:lnTo>
                  <a:lnTo>
                    <a:pt x="118" y="129"/>
                  </a:lnTo>
                  <a:lnTo>
                    <a:pt x="115" y="129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1"/>
                  </a:lnTo>
                  <a:lnTo>
                    <a:pt x="115" y="131"/>
                  </a:lnTo>
                  <a:lnTo>
                    <a:pt x="115" y="129"/>
                  </a:lnTo>
                  <a:lnTo>
                    <a:pt x="115" y="126"/>
                  </a:lnTo>
                  <a:lnTo>
                    <a:pt x="118" y="126"/>
                  </a:lnTo>
                  <a:lnTo>
                    <a:pt x="118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29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0" y="137"/>
                  </a:lnTo>
                  <a:lnTo>
                    <a:pt x="107" y="137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7" y="139"/>
                  </a:lnTo>
                  <a:lnTo>
                    <a:pt x="107" y="137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7"/>
                  </a:lnTo>
                  <a:lnTo>
                    <a:pt x="107" y="139"/>
                  </a:lnTo>
                  <a:lnTo>
                    <a:pt x="107" y="142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7" y="145"/>
                  </a:lnTo>
                  <a:lnTo>
                    <a:pt x="107" y="142"/>
                  </a:lnTo>
                  <a:lnTo>
                    <a:pt x="107" y="142"/>
                  </a:lnTo>
                  <a:lnTo>
                    <a:pt x="110" y="139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2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10" y="147"/>
                  </a:lnTo>
                  <a:lnTo>
                    <a:pt x="110" y="145"/>
                  </a:lnTo>
                  <a:lnTo>
                    <a:pt x="110" y="14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2" y="139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42"/>
                  </a:lnTo>
                  <a:lnTo>
                    <a:pt x="110" y="142"/>
                  </a:lnTo>
                  <a:lnTo>
                    <a:pt x="110" y="145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5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2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2" y="142"/>
                  </a:lnTo>
                  <a:lnTo>
                    <a:pt x="112" y="145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5" y="145"/>
                  </a:lnTo>
                  <a:lnTo>
                    <a:pt x="115" y="145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8" y="147"/>
                  </a:lnTo>
                  <a:lnTo>
                    <a:pt x="118" y="145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20" y="142"/>
                  </a:lnTo>
                  <a:lnTo>
                    <a:pt x="120" y="142"/>
                  </a:lnTo>
                  <a:lnTo>
                    <a:pt x="120" y="145"/>
                  </a:lnTo>
                  <a:lnTo>
                    <a:pt x="126" y="147"/>
                  </a:lnTo>
                  <a:lnTo>
                    <a:pt x="126" y="147"/>
                  </a:lnTo>
                  <a:close/>
                  <a:moveTo>
                    <a:pt x="131" y="139"/>
                  </a:move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4" y="139"/>
                  </a:lnTo>
                  <a:lnTo>
                    <a:pt x="134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9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52" y="40"/>
                  </a:move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60" y="51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60" y="56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6"/>
                  </a:lnTo>
                  <a:lnTo>
                    <a:pt x="160" y="56"/>
                  </a:lnTo>
                  <a:lnTo>
                    <a:pt x="160" y="54"/>
                  </a:lnTo>
                  <a:lnTo>
                    <a:pt x="160" y="51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3"/>
                  </a:lnTo>
                  <a:lnTo>
                    <a:pt x="155" y="43"/>
                  </a:lnTo>
                  <a:lnTo>
                    <a:pt x="152" y="40"/>
                  </a:lnTo>
                  <a:close/>
                  <a:moveTo>
                    <a:pt x="150" y="70"/>
                  </a:moveTo>
                  <a:lnTo>
                    <a:pt x="150" y="70"/>
                  </a:lnTo>
                  <a:lnTo>
                    <a:pt x="152" y="70"/>
                  </a:lnTo>
                  <a:lnTo>
                    <a:pt x="152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2"/>
                  </a:lnTo>
                  <a:lnTo>
                    <a:pt x="152" y="62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5" y="64"/>
                  </a:lnTo>
                  <a:lnTo>
                    <a:pt x="152" y="6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0"/>
                  </a:lnTo>
                  <a:close/>
                  <a:moveTo>
                    <a:pt x="126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3" y="67"/>
                  </a:moveTo>
                  <a:lnTo>
                    <a:pt x="123" y="67"/>
                  </a:lnTo>
                  <a:lnTo>
                    <a:pt x="123" y="67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close/>
                  <a:moveTo>
                    <a:pt x="123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close/>
                  <a:moveTo>
                    <a:pt x="134" y="91"/>
                  </a:move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4" y="89"/>
                  </a:lnTo>
                  <a:lnTo>
                    <a:pt x="134" y="91"/>
                  </a:lnTo>
                  <a:lnTo>
                    <a:pt x="131" y="89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3" y="89"/>
                  </a:lnTo>
                  <a:lnTo>
                    <a:pt x="123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6"/>
                  </a:lnTo>
                  <a:lnTo>
                    <a:pt x="118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23" y="89"/>
                  </a:lnTo>
                  <a:lnTo>
                    <a:pt x="123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8" y="91"/>
                  </a:lnTo>
                  <a:lnTo>
                    <a:pt x="131" y="91"/>
                  </a:lnTo>
                  <a:lnTo>
                    <a:pt x="134" y="91"/>
                  </a:lnTo>
                  <a:lnTo>
                    <a:pt x="134" y="91"/>
                  </a:lnTo>
                  <a:close/>
                  <a:moveTo>
                    <a:pt x="118" y="80"/>
                  </a:move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5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2"/>
                  </a:lnTo>
                  <a:lnTo>
                    <a:pt x="115" y="72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80"/>
                  </a:lnTo>
                  <a:lnTo>
                    <a:pt x="115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3" y="62"/>
                  </a:lnTo>
                  <a:close/>
                  <a:moveTo>
                    <a:pt x="123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8" y="78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close/>
                  <a:moveTo>
                    <a:pt x="120" y="78"/>
                  </a:move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close/>
                  <a:moveTo>
                    <a:pt x="123" y="78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close/>
                  <a:moveTo>
                    <a:pt x="128" y="72"/>
                  </a:move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0"/>
                  </a:lnTo>
                  <a:lnTo>
                    <a:pt x="128" y="72"/>
                  </a:lnTo>
                  <a:lnTo>
                    <a:pt x="128" y="72"/>
                  </a:lnTo>
                  <a:close/>
                  <a:moveTo>
                    <a:pt x="128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8" y="67"/>
                  </a:lnTo>
                  <a:lnTo>
                    <a:pt x="128" y="67"/>
                  </a:lnTo>
                  <a:lnTo>
                    <a:pt x="128" y="64"/>
                  </a:lnTo>
                  <a:lnTo>
                    <a:pt x="128" y="64"/>
                  </a:lnTo>
                  <a:close/>
                  <a:moveTo>
                    <a:pt x="126" y="80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80"/>
                  </a:lnTo>
                  <a:close/>
                  <a:moveTo>
                    <a:pt x="128" y="75"/>
                  </a:moveTo>
                  <a:lnTo>
                    <a:pt x="128" y="75"/>
                  </a:lnTo>
                  <a:lnTo>
                    <a:pt x="128" y="75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5"/>
                  </a:lnTo>
                  <a:lnTo>
                    <a:pt x="128" y="75"/>
                  </a:lnTo>
                  <a:close/>
                  <a:moveTo>
                    <a:pt x="128" y="78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close/>
                  <a:moveTo>
                    <a:pt x="120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7"/>
                  </a:moveTo>
                  <a:lnTo>
                    <a:pt x="120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3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0" y="59"/>
                  </a:lnTo>
                  <a:close/>
                  <a:moveTo>
                    <a:pt x="120" y="62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70"/>
                  </a:move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2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64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close/>
                  <a:moveTo>
                    <a:pt x="136" y="75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1" y="78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8"/>
                  </a:lnTo>
                  <a:close/>
                  <a:moveTo>
                    <a:pt x="139" y="75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close/>
                  <a:moveTo>
                    <a:pt x="136" y="78"/>
                  </a:moveTo>
                  <a:lnTo>
                    <a:pt x="136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close/>
                  <a:moveTo>
                    <a:pt x="134" y="75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9" y="78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close/>
                  <a:moveTo>
                    <a:pt x="144" y="83"/>
                  </a:moveTo>
                  <a:lnTo>
                    <a:pt x="144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0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42" y="70"/>
                  </a:move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42" y="83"/>
                  </a:moveTo>
                  <a:lnTo>
                    <a:pt x="142" y="83"/>
                  </a:lnTo>
                  <a:lnTo>
                    <a:pt x="142" y="83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42" y="83"/>
                  </a:lnTo>
                  <a:lnTo>
                    <a:pt x="142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36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6" y="48"/>
                  </a:lnTo>
                  <a:close/>
                  <a:moveTo>
                    <a:pt x="131" y="64"/>
                  </a:move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9" y="46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39" y="46"/>
                  </a:lnTo>
                  <a:lnTo>
                    <a:pt x="139" y="46"/>
                  </a:lnTo>
                  <a:close/>
                  <a:moveTo>
                    <a:pt x="142" y="43"/>
                  </a:moveTo>
                  <a:lnTo>
                    <a:pt x="142" y="43"/>
                  </a:lnTo>
                  <a:lnTo>
                    <a:pt x="142" y="43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3"/>
                  </a:lnTo>
                  <a:lnTo>
                    <a:pt x="142" y="43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1" y="56"/>
                  </a:lnTo>
                  <a:close/>
                  <a:moveTo>
                    <a:pt x="134" y="56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close/>
                  <a:moveTo>
                    <a:pt x="131" y="62"/>
                  </a:moveTo>
                  <a:lnTo>
                    <a:pt x="131" y="62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4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1" y="62"/>
                  </a:lnTo>
                  <a:lnTo>
                    <a:pt x="131" y="62"/>
                  </a:lnTo>
                  <a:close/>
                  <a:moveTo>
                    <a:pt x="134" y="51"/>
                  </a:moveTo>
                  <a:lnTo>
                    <a:pt x="134" y="51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4" y="51"/>
                  </a:lnTo>
                  <a:lnTo>
                    <a:pt x="134" y="51"/>
                  </a:lnTo>
                  <a:lnTo>
                    <a:pt x="134" y="51"/>
                  </a:lnTo>
                  <a:close/>
                  <a:moveTo>
                    <a:pt x="134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close/>
                  <a:moveTo>
                    <a:pt x="131" y="54"/>
                  </a:move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close/>
                  <a:moveTo>
                    <a:pt x="155" y="67"/>
                  </a:moveTo>
                  <a:lnTo>
                    <a:pt x="155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70"/>
                  </a:lnTo>
                  <a:lnTo>
                    <a:pt x="155" y="70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7"/>
                  </a:lnTo>
                  <a:lnTo>
                    <a:pt x="155" y="67"/>
                  </a:lnTo>
                  <a:close/>
                  <a:moveTo>
                    <a:pt x="155" y="75"/>
                  </a:moveTo>
                  <a:lnTo>
                    <a:pt x="155" y="72"/>
                  </a:lnTo>
                  <a:lnTo>
                    <a:pt x="158" y="72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67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2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62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5" y="72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5" y="75"/>
                  </a:lnTo>
                  <a:close/>
                  <a:moveTo>
                    <a:pt x="139" y="89"/>
                  </a:move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42" y="89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7" y="86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39" y="86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9" y="78"/>
                  </a:lnTo>
                  <a:lnTo>
                    <a:pt x="139" y="80"/>
                  </a:lnTo>
                  <a:close/>
                  <a:moveTo>
                    <a:pt x="123" y="46"/>
                  </a:moveTo>
                  <a:lnTo>
                    <a:pt x="126" y="43"/>
                  </a:lnTo>
                  <a:lnTo>
                    <a:pt x="126" y="40"/>
                  </a:lnTo>
                  <a:lnTo>
                    <a:pt x="128" y="40"/>
                  </a:lnTo>
                  <a:lnTo>
                    <a:pt x="128" y="38"/>
                  </a:lnTo>
                  <a:lnTo>
                    <a:pt x="131" y="38"/>
                  </a:lnTo>
                  <a:lnTo>
                    <a:pt x="134" y="38"/>
                  </a:lnTo>
                  <a:lnTo>
                    <a:pt x="136" y="38"/>
                  </a:lnTo>
                  <a:lnTo>
                    <a:pt x="136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44" y="35"/>
                  </a:lnTo>
                  <a:lnTo>
                    <a:pt x="147" y="38"/>
                  </a:lnTo>
                  <a:lnTo>
                    <a:pt x="150" y="38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38"/>
                  </a:lnTo>
                  <a:lnTo>
                    <a:pt x="152" y="38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47" y="35"/>
                  </a:lnTo>
                  <a:lnTo>
                    <a:pt x="144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36" y="35"/>
                  </a:lnTo>
                  <a:lnTo>
                    <a:pt x="134" y="35"/>
                  </a:lnTo>
                  <a:lnTo>
                    <a:pt x="134" y="38"/>
                  </a:lnTo>
                  <a:lnTo>
                    <a:pt x="131" y="38"/>
                  </a:lnTo>
                  <a:lnTo>
                    <a:pt x="128" y="38"/>
                  </a:lnTo>
                  <a:lnTo>
                    <a:pt x="128" y="40"/>
                  </a:lnTo>
                  <a:lnTo>
                    <a:pt x="126" y="40"/>
                  </a:lnTo>
                  <a:lnTo>
                    <a:pt x="126" y="43"/>
                  </a:lnTo>
                  <a:lnTo>
                    <a:pt x="123" y="43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3" y="46"/>
                  </a:lnTo>
                  <a:close/>
                  <a:moveTo>
                    <a:pt x="69" y="190"/>
                  </a:moveTo>
                  <a:lnTo>
                    <a:pt x="67" y="185"/>
                  </a:lnTo>
                  <a:lnTo>
                    <a:pt x="61" y="190"/>
                  </a:lnTo>
                  <a:lnTo>
                    <a:pt x="67" y="185"/>
                  </a:lnTo>
                  <a:lnTo>
                    <a:pt x="67" y="188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59" y="190"/>
                  </a:lnTo>
                  <a:lnTo>
                    <a:pt x="53" y="196"/>
                  </a:lnTo>
                  <a:lnTo>
                    <a:pt x="56" y="198"/>
                  </a:lnTo>
                  <a:lnTo>
                    <a:pt x="69" y="190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02" y="145"/>
                  </a:move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4" y="147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2"/>
                  </a:lnTo>
                  <a:lnTo>
                    <a:pt x="102" y="139"/>
                  </a:lnTo>
                  <a:lnTo>
                    <a:pt x="102" y="137"/>
                  </a:lnTo>
                  <a:lnTo>
                    <a:pt x="102" y="134"/>
                  </a:lnTo>
                  <a:lnTo>
                    <a:pt x="104" y="134"/>
                  </a:lnTo>
                  <a:lnTo>
                    <a:pt x="104" y="131"/>
                  </a:lnTo>
                  <a:lnTo>
                    <a:pt x="104" y="129"/>
                  </a:lnTo>
                  <a:lnTo>
                    <a:pt x="107" y="126"/>
                  </a:lnTo>
                  <a:lnTo>
                    <a:pt x="110" y="126"/>
                  </a:lnTo>
                  <a:lnTo>
                    <a:pt x="110" y="126"/>
                  </a:lnTo>
                  <a:lnTo>
                    <a:pt x="110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5" y="123"/>
                  </a:lnTo>
                  <a:lnTo>
                    <a:pt x="115" y="123"/>
                  </a:lnTo>
                  <a:lnTo>
                    <a:pt x="118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3" y="123"/>
                  </a:lnTo>
                  <a:lnTo>
                    <a:pt x="123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3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18" y="121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2" y="121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107" y="126"/>
                  </a:lnTo>
                  <a:lnTo>
                    <a:pt x="107" y="126"/>
                  </a:lnTo>
                  <a:lnTo>
                    <a:pt x="104" y="129"/>
                  </a:lnTo>
                  <a:lnTo>
                    <a:pt x="102" y="131"/>
                  </a:lnTo>
                  <a:lnTo>
                    <a:pt x="102" y="131"/>
                  </a:lnTo>
                  <a:lnTo>
                    <a:pt x="102" y="134"/>
                  </a:lnTo>
                  <a:lnTo>
                    <a:pt x="99" y="137"/>
                  </a:lnTo>
                  <a:lnTo>
                    <a:pt x="99" y="139"/>
                  </a:lnTo>
                  <a:lnTo>
                    <a:pt x="99" y="142"/>
                  </a:lnTo>
                  <a:lnTo>
                    <a:pt x="102" y="145"/>
                  </a:lnTo>
                  <a:close/>
                  <a:moveTo>
                    <a:pt x="454" y="353"/>
                  </a:moveTo>
                  <a:lnTo>
                    <a:pt x="449" y="324"/>
                  </a:lnTo>
                  <a:lnTo>
                    <a:pt x="446" y="305"/>
                  </a:lnTo>
                  <a:lnTo>
                    <a:pt x="446" y="289"/>
                  </a:lnTo>
                  <a:lnTo>
                    <a:pt x="444" y="284"/>
                  </a:lnTo>
                  <a:lnTo>
                    <a:pt x="444" y="273"/>
                  </a:lnTo>
                  <a:lnTo>
                    <a:pt x="436" y="254"/>
                  </a:lnTo>
                  <a:lnTo>
                    <a:pt x="425" y="230"/>
                  </a:lnTo>
                  <a:lnTo>
                    <a:pt x="419" y="217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22" y="206"/>
                  </a:lnTo>
                  <a:lnTo>
                    <a:pt x="425" y="204"/>
                  </a:lnTo>
                  <a:lnTo>
                    <a:pt x="427" y="201"/>
                  </a:lnTo>
                  <a:lnTo>
                    <a:pt x="436" y="193"/>
                  </a:lnTo>
                  <a:lnTo>
                    <a:pt x="441" y="190"/>
                  </a:lnTo>
                  <a:lnTo>
                    <a:pt x="444" y="185"/>
                  </a:lnTo>
                  <a:lnTo>
                    <a:pt x="444" y="182"/>
                  </a:lnTo>
                  <a:lnTo>
                    <a:pt x="444" y="177"/>
                  </a:lnTo>
                  <a:lnTo>
                    <a:pt x="425" y="99"/>
                  </a:lnTo>
                  <a:lnTo>
                    <a:pt x="417" y="86"/>
                  </a:lnTo>
                  <a:lnTo>
                    <a:pt x="406" y="75"/>
                  </a:lnTo>
                  <a:lnTo>
                    <a:pt x="363" y="46"/>
                  </a:lnTo>
                  <a:lnTo>
                    <a:pt x="358" y="38"/>
                  </a:lnTo>
                  <a:lnTo>
                    <a:pt x="353" y="35"/>
                  </a:lnTo>
                  <a:lnTo>
                    <a:pt x="347" y="30"/>
                  </a:lnTo>
                  <a:lnTo>
                    <a:pt x="326" y="19"/>
                  </a:lnTo>
                  <a:lnTo>
                    <a:pt x="321" y="14"/>
                  </a:lnTo>
                  <a:lnTo>
                    <a:pt x="315" y="3"/>
                  </a:lnTo>
                  <a:lnTo>
                    <a:pt x="313" y="0"/>
                  </a:lnTo>
                  <a:lnTo>
                    <a:pt x="305" y="3"/>
                  </a:lnTo>
                  <a:lnTo>
                    <a:pt x="286" y="8"/>
                  </a:lnTo>
                  <a:lnTo>
                    <a:pt x="267" y="11"/>
                  </a:lnTo>
                  <a:lnTo>
                    <a:pt x="235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24" y="11"/>
                  </a:lnTo>
                  <a:lnTo>
                    <a:pt x="219" y="16"/>
                  </a:lnTo>
                  <a:lnTo>
                    <a:pt x="222" y="22"/>
                  </a:lnTo>
                  <a:lnTo>
                    <a:pt x="235" y="46"/>
                  </a:lnTo>
                  <a:lnTo>
                    <a:pt x="238" y="62"/>
                  </a:lnTo>
                  <a:lnTo>
                    <a:pt x="235" y="75"/>
                  </a:lnTo>
                  <a:lnTo>
                    <a:pt x="219" y="80"/>
                  </a:lnTo>
                  <a:lnTo>
                    <a:pt x="227" y="67"/>
                  </a:lnTo>
                  <a:lnTo>
                    <a:pt x="230" y="56"/>
                  </a:lnTo>
                  <a:lnTo>
                    <a:pt x="227" y="48"/>
                  </a:lnTo>
                  <a:lnTo>
                    <a:pt x="216" y="35"/>
                  </a:lnTo>
                  <a:lnTo>
                    <a:pt x="206" y="32"/>
                  </a:lnTo>
                  <a:lnTo>
                    <a:pt x="195" y="43"/>
                  </a:lnTo>
                  <a:lnTo>
                    <a:pt x="195" y="54"/>
                  </a:lnTo>
                  <a:lnTo>
                    <a:pt x="192" y="64"/>
                  </a:lnTo>
                  <a:lnTo>
                    <a:pt x="128" y="147"/>
                  </a:lnTo>
                  <a:lnTo>
                    <a:pt x="80" y="204"/>
                  </a:lnTo>
                  <a:lnTo>
                    <a:pt x="77" y="201"/>
                  </a:lnTo>
                  <a:lnTo>
                    <a:pt x="56" y="206"/>
                  </a:lnTo>
                  <a:lnTo>
                    <a:pt x="59" y="220"/>
                  </a:lnTo>
                  <a:lnTo>
                    <a:pt x="43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28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5" y="220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8" y="220"/>
                  </a:lnTo>
                  <a:lnTo>
                    <a:pt x="48" y="217"/>
                  </a:lnTo>
                  <a:lnTo>
                    <a:pt x="48" y="214"/>
                  </a:lnTo>
                  <a:lnTo>
                    <a:pt x="48" y="212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8" y="217"/>
                  </a:lnTo>
                  <a:lnTo>
                    <a:pt x="48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4"/>
                  </a:lnTo>
                  <a:lnTo>
                    <a:pt x="45" y="212"/>
                  </a:lnTo>
                  <a:lnTo>
                    <a:pt x="45" y="209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1"/>
                  </a:lnTo>
                  <a:lnTo>
                    <a:pt x="43" y="201"/>
                  </a:lnTo>
                  <a:lnTo>
                    <a:pt x="37" y="198"/>
                  </a:lnTo>
                  <a:lnTo>
                    <a:pt x="37" y="196"/>
                  </a:lnTo>
                  <a:lnTo>
                    <a:pt x="35" y="196"/>
                  </a:lnTo>
                  <a:lnTo>
                    <a:pt x="32" y="196"/>
                  </a:lnTo>
                  <a:lnTo>
                    <a:pt x="27" y="196"/>
                  </a:lnTo>
                  <a:lnTo>
                    <a:pt x="24" y="196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9" y="196"/>
                  </a:lnTo>
                  <a:lnTo>
                    <a:pt x="29" y="196"/>
                  </a:lnTo>
                  <a:lnTo>
                    <a:pt x="32" y="198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37" y="201"/>
                  </a:lnTo>
                  <a:lnTo>
                    <a:pt x="40" y="201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9"/>
                  </a:lnTo>
                  <a:lnTo>
                    <a:pt x="43" y="212"/>
                  </a:lnTo>
                  <a:lnTo>
                    <a:pt x="43" y="214"/>
                  </a:lnTo>
                  <a:lnTo>
                    <a:pt x="43" y="217"/>
                  </a:lnTo>
                  <a:lnTo>
                    <a:pt x="43" y="220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8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7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29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32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0"/>
                  </a:lnTo>
                  <a:lnTo>
                    <a:pt x="32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32" y="217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5" y="214"/>
                  </a:lnTo>
                  <a:lnTo>
                    <a:pt x="32" y="214"/>
                  </a:lnTo>
                  <a:lnTo>
                    <a:pt x="29" y="214"/>
                  </a:lnTo>
                  <a:lnTo>
                    <a:pt x="27" y="214"/>
                  </a:lnTo>
                  <a:lnTo>
                    <a:pt x="27" y="217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9" y="214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5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29" y="212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35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09"/>
                  </a:lnTo>
                  <a:lnTo>
                    <a:pt x="35" y="209"/>
                  </a:lnTo>
                  <a:lnTo>
                    <a:pt x="32" y="209"/>
                  </a:lnTo>
                  <a:lnTo>
                    <a:pt x="29" y="209"/>
                  </a:lnTo>
                  <a:lnTo>
                    <a:pt x="29" y="212"/>
                  </a:lnTo>
                  <a:lnTo>
                    <a:pt x="27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7" y="209"/>
                  </a:lnTo>
                  <a:lnTo>
                    <a:pt x="29" y="209"/>
                  </a:lnTo>
                  <a:lnTo>
                    <a:pt x="32" y="206"/>
                  </a:lnTo>
                  <a:lnTo>
                    <a:pt x="32" y="206"/>
                  </a:lnTo>
                  <a:lnTo>
                    <a:pt x="35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9" y="206"/>
                  </a:lnTo>
                  <a:lnTo>
                    <a:pt x="29" y="209"/>
                  </a:lnTo>
                  <a:lnTo>
                    <a:pt x="27" y="209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09"/>
                  </a:lnTo>
                  <a:lnTo>
                    <a:pt x="27" y="206"/>
                  </a:lnTo>
                  <a:lnTo>
                    <a:pt x="29" y="206"/>
                  </a:lnTo>
                  <a:lnTo>
                    <a:pt x="29" y="204"/>
                  </a:lnTo>
                  <a:lnTo>
                    <a:pt x="32" y="204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29" y="204"/>
                  </a:lnTo>
                  <a:lnTo>
                    <a:pt x="27" y="206"/>
                  </a:lnTo>
                  <a:lnTo>
                    <a:pt x="24" y="206"/>
                  </a:lnTo>
                  <a:lnTo>
                    <a:pt x="24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4" y="209"/>
                  </a:lnTo>
                  <a:lnTo>
                    <a:pt x="24" y="206"/>
                  </a:lnTo>
                  <a:lnTo>
                    <a:pt x="24" y="204"/>
                  </a:lnTo>
                  <a:lnTo>
                    <a:pt x="27" y="204"/>
                  </a:lnTo>
                  <a:lnTo>
                    <a:pt x="27" y="204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6"/>
                  </a:lnTo>
                  <a:lnTo>
                    <a:pt x="21" y="204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1" y="204"/>
                  </a:lnTo>
                  <a:lnTo>
                    <a:pt x="21" y="204"/>
                  </a:lnTo>
                  <a:lnTo>
                    <a:pt x="21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4"/>
                  </a:lnTo>
                  <a:lnTo>
                    <a:pt x="13" y="204"/>
                  </a:lnTo>
                  <a:lnTo>
                    <a:pt x="13" y="204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11" y="206"/>
                  </a:lnTo>
                  <a:lnTo>
                    <a:pt x="13" y="209"/>
                  </a:lnTo>
                  <a:lnTo>
                    <a:pt x="13" y="206"/>
                  </a:lnTo>
                  <a:lnTo>
                    <a:pt x="16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6" y="209"/>
                  </a:lnTo>
                  <a:lnTo>
                    <a:pt x="13" y="209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3" y="212"/>
                  </a:lnTo>
                  <a:lnTo>
                    <a:pt x="16" y="209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3" y="212"/>
                  </a:lnTo>
                  <a:lnTo>
                    <a:pt x="11" y="214"/>
                  </a:lnTo>
                  <a:lnTo>
                    <a:pt x="8" y="214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11" y="217"/>
                  </a:lnTo>
                  <a:lnTo>
                    <a:pt x="11" y="214"/>
                  </a:lnTo>
                  <a:lnTo>
                    <a:pt x="13" y="214"/>
                  </a:lnTo>
                  <a:lnTo>
                    <a:pt x="16" y="214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2"/>
                  </a:lnTo>
                  <a:lnTo>
                    <a:pt x="21" y="212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6" y="214"/>
                  </a:lnTo>
                  <a:lnTo>
                    <a:pt x="16" y="214"/>
                  </a:lnTo>
                  <a:lnTo>
                    <a:pt x="13" y="217"/>
                  </a:lnTo>
                  <a:lnTo>
                    <a:pt x="11" y="217"/>
                  </a:lnTo>
                  <a:lnTo>
                    <a:pt x="11" y="220"/>
                  </a:lnTo>
                  <a:lnTo>
                    <a:pt x="8" y="220"/>
                  </a:lnTo>
                  <a:lnTo>
                    <a:pt x="8" y="222"/>
                  </a:lnTo>
                  <a:lnTo>
                    <a:pt x="8" y="222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20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6" y="214"/>
                  </a:lnTo>
                  <a:lnTo>
                    <a:pt x="19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9" y="217"/>
                  </a:lnTo>
                  <a:lnTo>
                    <a:pt x="16" y="217"/>
                  </a:lnTo>
                  <a:lnTo>
                    <a:pt x="13" y="220"/>
                  </a:lnTo>
                  <a:lnTo>
                    <a:pt x="13" y="222"/>
                  </a:lnTo>
                  <a:lnTo>
                    <a:pt x="11" y="225"/>
                  </a:lnTo>
                  <a:lnTo>
                    <a:pt x="11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2"/>
                  </a:lnTo>
                  <a:lnTo>
                    <a:pt x="13" y="222"/>
                  </a:lnTo>
                  <a:lnTo>
                    <a:pt x="16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19" y="217"/>
                  </a:lnTo>
                  <a:lnTo>
                    <a:pt x="19" y="220"/>
                  </a:lnTo>
                  <a:lnTo>
                    <a:pt x="16" y="222"/>
                  </a:lnTo>
                  <a:lnTo>
                    <a:pt x="16" y="225"/>
                  </a:lnTo>
                  <a:lnTo>
                    <a:pt x="13" y="228"/>
                  </a:lnTo>
                  <a:lnTo>
                    <a:pt x="13" y="228"/>
                  </a:lnTo>
                  <a:lnTo>
                    <a:pt x="16" y="228"/>
                  </a:lnTo>
                  <a:lnTo>
                    <a:pt x="16" y="228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2"/>
                  </a:lnTo>
                  <a:lnTo>
                    <a:pt x="19" y="220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4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20"/>
                  </a:lnTo>
                  <a:lnTo>
                    <a:pt x="19" y="222"/>
                  </a:lnTo>
                  <a:lnTo>
                    <a:pt x="19" y="225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5"/>
                  </a:lnTo>
                  <a:lnTo>
                    <a:pt x="19" y="222"/>
                  </a:lnTo>
                  <a:lnTo>
                    <a:pt x="21" y="220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22"/>
                  </a:lnTo>
                  <a:lnTo>
                    <a:pt x="21" y="225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30"/>
                  </a:lnTo>
                  <a:lnTo>
                    <a:pt x="21" y="230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25"/>
                  </a:lnTo>
                  <a:lnTo>
                    <a:pt x="21" y="22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9" y="230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29" y="236"/>
                  </a:lnTo>
                  <a:lnTo>
                    <a:pt x="27" y="236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19" y="236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6" y="233"/>
                  </a:lnTo>
                  <a:lnTo>
                    <a:pt x="13" y="233"/>
                  </a:lnTo>
                  <a:lnTo>
                    <a:pt x="11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5" y="228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5" y="225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3" y="222"/>
                  </a:lnTo>
                  <a:lnTo>
                    <a:pt x="3" y="222"/>
                  </a:lnTo>
                  <a:lnTo>
                    <a:pt x="3" y="220"/>
                  </a:lnTo>
                  <a:lnTo>
                    <a:pt x="3" y="217"/>
                  </a:lnTo>
                  <a:lnTo>
                    <a:pt x="3" y="214"/>
                  </a:lnTo>
                  <a:lnTo>
                    <a:pt x="3" y="214"/>
                  </a:lnTo>
                  <a:lnTo>
                    <a:pt x="5" y="212"/>
                  </a:lnTo>
                  <a:lnTo>
                    <a:pt x="5" y="209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4"/>
                  </a:lnTo>
                  <a:lnTo>
                    <a:pt x="11" y="204"/>
                  </a:lnTo>
                  <a:lnTo>
                    <a:pt x="11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6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19" y="196"/>
                  </a:lnTo>
                  <a:lnTo>
                    <a:pt x="16" y="196"/>
                  </a:lnTo>
                  <a:lnTo>
                    <a:pt x="13" y="196"/>
                  </a:lnTo>
                  <a:lnTo>
                    <a:pt x="11" y="196"/>
                  </a:lnTo>
                  <a:lnTo>
                    <a:pt x="11" y="198"/>
                  </a:lnTo>
                  <a:lnTo>
                    <a:pt x="8" y="198"/>
                  </a:lnTo>
                  <a:lnTo>
                    <a:pt x="8" y="201"/>
                  </a:lnTo>
                  <a:lnTo>
                    <a:pt x="8" y="204"/>
                  </a:lnTo>
                  <a:lnTo>
                    <a:pt x="5" y="204"/>
                  </a:lnTo>
                  <a:lnTo>
                    <a:pt x="5" y="206"/>
                  </a:lnTo>
                  <a:lnTo>
                    <a:pt x="3" y="209"/>
                  </a:lnTo>
                  <a:lnTo>
                    <a:pt x="3" y="212"/>
                  </a:lnTo>
                  <a:lnTo>
                    <a:pt x="0" y="214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2"/>
                  </a:lnTo>
                  <a:lnTo>
                    <a:pt x="3" y="222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30"/>
                  </a:lnTo>
                  <a:lnTo>
                    <a:pt x="8" y="233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1" y="236"/>
                  </a:lnTo>
                  <a:lnTo>
                    <a:pt x="8" y="233"/>
                  </a:lnTo>
                  <a:lnTo>
                    <a:pt x="5" y="233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5" y="230"/>
                  </a:lnTo>
                  <a:lnTo>
                    <a:pt x="5" y="233"/>
                  </a:lnTo>
                  <a:lnTo>
                    <a:pt x="8" y="236"/>
                  </a:lnTo>
                  <a:lnTo>
                    <a:pt x="11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7" y="238"/>
                  </a:lnTo>
                  <a:lnTo>
                    <a:pt x="29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7" y="244"/>
                  </a:lnTo>
                  <a:lnTo>
                    <a:pt x="115" y="468"/>
                  </a:lnTo>
                  <a:lnTo>
                    <a:pt x="120" y="482"/>
                  </a:lnTo>
                  <a:lnTo>
                    <a:pt x="128" y="493"/>
                  </a:lnTo>
                  <a:lnTo>
                    <a:pt x="142" y="495"/>
                  </a:lnTo>
                  <a:lnTo>
                    <a:pt x="155" y="498"/>
                  </a:lnTo>
                  <a:lnTo>
                    <a:pt x="289" y="493"/>
                  </a:lnTo>
                  <a:lnTo>
                    <a:pt x="307" y="487"/>
                  </a:lnTo>
                  <a:lnTo>
                    <a:pt x="326" y="482"/>
                  </a:lnTo>
                  <a:lnTo>
                    <a:pt x="369" y="458"/>
                  </a:lnTo>
                  <a:lnTo>
                    <a:pt x="438" y="428"/>
                  </a:lnTo>
                  <a:lnTo>
                    <a:pt x="452" y="418"/>
                  </a:lnTo>
                  <a:lnTo>
                    <a:pt x="454" y="410"/>
                  </a:lnTo>
                  <a:lnTo>
                    <a:pt x="457" y="404"/>
                  </a:lnTo>
                  <a:lnTo>
                    <a:pt x="457" y="396"/>
                  </a:lnTo>
                  <a:lnTo>
                    <a:pt x="460" y="388"/>
                  </a:lnTo>
                  <a:lnTo>
                    <a:pt x="457" y="375"/>
                  </a:lnTo>
                  <a:lnTo>
                    <a:pt x="454" y="353"/>
                  </a:lnTo>
                  <a:close/>
                  <a:moveTo>
                    <a:pt x="120" y="56"/>
                  </a:move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close/>
                  <a:moveTo>
                    <a:pt x="112" y="80"/>
                  </a:moveTo>
                  <a:lnTo>
                    <a:pt x="112" y="8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3"/>
                  </a:lnTo>
                  <a:lnTo>
                    <a:pt x="112" y="83"/>
                  </a:lnTo>
                  <a:lnTo>
                    <a:pt x="112" y="80"/>
                  </a:lnTo>
                  <a:lnTo>
                    <a:pt x="110" y="75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67"/>
                  </a:lnTo>
                  <a:lnTo>
                    <a:pt x="112" y="67"/>
                  </a:lnTo>
                  <a:lnTo>
                    <a:pt x="112" y="64"/>
                  </a:lnTo>
                  <a:lnTo>
                    <a:pt x="112" y="62"/>
                  </a:lnTo>
                  <a:lnTo>
                    <a:pt x="112" y="59"/>
                  </a:lnTo>
                  <a:lnTo>
                    <a:pt x="112" y="56"/>
                  </a:lnTo>
                  <a:lnTo>
                    <a:pt x="115" y="56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1"/>
                  </a:lnTo>
                  <a:lnTo>
                    <a:pt x="118" y="51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6"/>
                  </a:lnTo>
                  <a:lnTo>
                    <a:pt x="118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18" y="43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5" y="51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2" y="59"/>
                  </a:lnTo>
                  <a:lnTo>
                    <a:pt x="112" y="62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110" y="67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75"/>
                  </a:lnTo>
                  <a:lnTo>
                    <a:pt x="112" y="80"/>
                  </a:lnTo>
                  <a:close/>
                  <a:moveTo>
                    <a:pt x="134" y="46"/>
                  </a:move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close/>
                  <a:moveTo>
                    <a:pt x="147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close/>
                  <a:moveTo>
                    <a:pt x="144" y="40"/>
                  </a:moveTo>
                  <a:lnTo>
                    <a:pt x="144" y="40"/>
                  </a:lnTo>
                  <a:lnTo>
                    <a:pt x="144" y="40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7" y="43"/>
                  </a:lnTo>
                  <a:lnTo>
                    <a:pt x="147" y="43"/>
                  </a:lnTo>
                  <a:lnTo>
                    <a:pt x="147" y="40"/>
                  </a:lnTo>
                  <a:lnTo>
                    <a:pt x="144" y="40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close/>
                  <a:moveTo>
                    <a:pt x="139" y="40"/>
                  </a:moveTo>
                  <a:lnTo>
                    <a:pt x="139" y="40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42" y="40"/>
                  </a:lnTo>
                  <a:lnTo>
                    <a:pt x="139" y="40"/>
                  </a:lnTo>
                  <a:lnTo>
                    <a:pt x="139" y="40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47" y="51"/>
                  </a:lnTo>
                  <a:close/>
                  <a:moveTo>
                    <a:pt x="147" y="48"/>
                  </a:moveTo>
                  <a:lnTo>
                    <a:pt x="147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36" y="46"/>
                  </a:move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close/>
                  <a:moveTo>
                    <a:pt x="131" y="51"/>
                  </a:moveTo>
                  <a:lnTo>
                    <a:pt x="131" y="51"/>
                  </a:lnTo>
                  <a:lnTo>
                    <a:pt x="131" y="51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close/>
                  <a:moveTo>
                    <a:pt x="150" y="67"/>
                  </a:moveTo>
                  <a:lnTo>
                    <a:pt x="150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7"/>
                  </a:lnTo>
                  <a:lnTo>
                    <a:pt x="150" y="67"/>
                  </a:lnTo>
                  <a:close/>
                  <a:moveTo>
                    <a:pt x="131" y="48"/>
                  </a:moveTo>
                  <a:lnTo>
                    <a:pt x="131" y="48"/>
                  </a:lnTo>
                  <a:lnTo>
                    <a:pt x="131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1" y="46"/>
                  </a:lnTo>
                  <a:lnTo>
                    <a:pt x="131" y="48"/>
                  </a:lnTo>
                  <a:close/>
                  <a:moveTo>
                    <a:pt x="136" y="80"/>
                  </a:moveTo>
                  <a:lnTo>
                    <a:pt x="136" y="80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close/>
                  <a:moveTo>
                    <a:pt x="134" y="67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4" y="67"/>
                  </a:lnTo>
                  <a:close/>
                  <a:moveTo>
                    <a:pt x="134" y="64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70"/>
                  </a:moveTo>
                  <a:lnTo>
                    <a:pt x="136" y="70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34" y="59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9" y="67"/>
                  </a:move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67"/>
                  </a:lnTo>
                  <a:close/>
                  <a:moveTo>
                    <a:pt x="139" y="70"/>
                  </a:moveTo>
                  <a:lnTo>
                    <a:pt x="142" y="70"/>
                  </a:lnTo>
                  <a:lnTo>
                    <a:pt x="142" y="67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42" y="67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39" y="70"/>
                  </a:move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36" y="72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2"/>
                  </a:lnTo>
                  <a:lnTo>
                    <a:pt x="136" y="72"/>
                  </a:lnTo>
                  <a:close/>
                  <a:moveTo>
                    <a:pt x="142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34" y="59"/>
                  </a:moveTo>
                  <a:lnTo>
                    <a:pt x="134" y="59"/>
                  </a:lnTo>
                  <a:lnTo>
                    <a:pt x="134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6" y="67"/>
                  </a:move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4" y="59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44" y="51"/>
                  </a:moveTo>
                  <a:lnTo>
                    <a:pt x="144" y="51"/>
                  </a:lnTo>
                  <a:lnTo>
                    <a:pt x="144" y="51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close/>
                  <a:moveTo>
                    <a:pt x="142" y="56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2" y="56"/>
                  </a:move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4" y="48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4" y="56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4"/>
                  </a:lnTo>
                  <a:close/>
                  <a:moveTo>
                    <a:pt x="142" y="59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2" y="59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9"/>
                  </a:lnTo>
                  <a:lnTo>
                    <a:pt x="147" y="56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47" y="67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7" y="67"/>
                  </a:lnTo>
                  <a:close/>
                  <a:moveTo>
                    <a:pt x="147" y="54"/>
                  </a:moveTo>
                  <a:lnTo>
                    <a:pt x="147" y="51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50" y="54"/>
                  </a:lnTo>
                  <a:lnTo>
                    <a:pt x="147" y="54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47" y="51"/>
                  </a:moveTo>
                  <a:lnTo>
                    <a:pt x="144" y="48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4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4" y="46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44" y="64"/>
                  </a:move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4" y="62"/>
                  </a:moveTo>
                  <a:lnTo>
                    <a:pt x="144" y="62"/>
                  </a:lnTo>
                  <a:lnTo>
                    <a:pt x="144" y="62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close/>
                  <a:moveTo>
                    <a:pt x="144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2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7"/>
                  </a:lnTo>
                  <a:lnTo>
                    <a:pt x="144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44" y="64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7" y="59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close/>
                  <a:moveTo>
                    <a:pt x="144" y="70"/>
                  </a:move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4" y="70"/>
                  </a:lnTo>
                  <a:lnTo>
                    <a:pt x="144" y="70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4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42" y="67"/>
                  </a:move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2" y="62"/>
                  </a:lnTo>
                  <a:close/>
                </a:path>
              </a:pathLst>
            </a:custGeom>
            <a:solidFill>
              <a:srgbClr val="E4B97D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E50361F1-AA10-A233-0DC1-71515E53C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44563" y="5638800"/>
              <a:ext cx="584200" cy="200025"/>
            </a:xfrm>
            <a:custGeom>
              <a:avLst/>
              <a:gdLst>
                <a:gd name="T0" fmla="*/ 366 w 368"/>
                <a:gd name="T1" fmla="*/ 102 h 126"/>
                <a:gd name="T2" fmla="*/ 366 w 368"/>
                <a:gd name="T3" fmla="*/ 99 h 126"/>
                <a:gd name="T4" fmla="*/ 366 w 368"/>
                <a:gd name="T5" fmla="*/ 97 h 126"/>
                <a:gd name="T6" fmla="*/ 363 w 368"/>
                <a:gd name="T7" fmla="*/ 97 h 126"/>
                <a:gd name="T8" fmla="*/ 360 w 368"/>
                <a:gd name="T9" fmla="*/ 94 h 126"/>
                <a:gd name="T10" fmla="*/ 352 w 368"/>
                <a:gd name="T11" fmla="*/ 91 h 126"/>
                <a:gd name="T12" fmla="*/ 347 w 368"/>
                <a:gd name="T13" fmla="*/ 94 h 126"/>
                <a:gd name="T14" fmla="*/ 344 w 368"/>
                <a:gd name="T15" fmla="*/ 97 h 126"/>
                <a:gd name="T16" fmla="*/ 342 w 368"/>
                <a:gd name="T17" fmla="*/ 99 h 126"/>
                <a:gd name="T18" fmla="*/ 342 w 368"/>
                <a:gd name="T19" fmla="*/ 105 h 126"/>
                <a:gd name="T20" fmla="*/ 342 w 368"/>
                <a:gd name="T21" fmla="*/ 107 h 126"/>
                <a:gd name="T22" fmla="*/ 350 w 368"/>
                <a:gd name="T23" fmla="*/ 126 h 126"/>
                <a:gd name="T24" fmla="*/ 366 w 368"/>
                <a:gd name="T25" fmla="*/ 113 h 126"/>
                <a:gd name="T26" fmla="*/ 368 w 368"/>
                <a:gd name="T27" fmla="*/ 105 h 126"/>
                <a:gd name="T28" fmla="*/ 366 w 368"/>
                <a:gd name="T29" fmla="*/ 102 h 126"/>
                <a:gd name="T30" fmla="*/ 120 w 368"/>
                <a:gd name="T31" fmla="*/ 27 h 126"/>
                <a:gd name="T32" fmla="*/ 82 w 368"/>
                <a:gd name="T33" fmla="*/ 19 h 126"/>
                <a:gd name="T34" fmla="*/ 77 w 368"/>
                <a:gd name="T35" fmla="*/ 16 h 126"/>
                <a:gd name="T36" fmla="*/ 66 w 368"/>
                <a:gd name="T37" fmla="*/ 11 h 126"/>
                <a:gd name="T38" fmla="*/ 61 w 368"/>
                <a:gd name="T39" fmla="*/ 8 h 126"/>
                <a:gd name="T40" fmla="*/ 50 w 368"/>
                <a:gd name="T41" fmla="*/ 6 h 126"/>
                <a:gd name="T42" fmla="*/ 42 w 368"/>
                <a:gd name="T43" fmla="*/ 0 h 126"/>
                <a:gd name="T44" fmla="*/ 42 w 368"/>
                <a:gd name="T45" fmla="*/ 0 h 126"/>
                <a:gd name="T46" fmla="*/ 42 w 368"/>
                <a:gd name="T47" fmla="*/ 0 h 126"/>
                <a:gd name="T48" fmla="*/ 37 w 368"/>
                <a:gd name="T49" fmla="*/ 8 h 126"/>
                <a:gd name="T50" fmla="*/ 29 w 368"/>
                <a:gd name="T51" fmla="*/ 32 h 126"/>
                <a:gd name="T52" fmla="*/ 26 w 368"/>
                <a:gd name="T53" fmla="*/ 30 h 126"/>
                <a:gd name="T54" fmla="*/ 21 w 368"/>
                <a:gd name="T55" fmla="*/ 38 h 126"/>
                <a:gd name="T56" fmla="*/ 18 w 368"/>
                <a:gd name="T57" fmla="*/ 43 h 126"/>
                <a:gd name="T58" fmla="*/ 16 w 368"/>
                <a:gd name="T59" fmla="*/ 43 h 126"/>
                <a:gd name="T60" fmla="*/ 13 w 368"/>
                <a:gd name="T61" fmla="*/ 32 h 126"/>
                <a:gd name="T62" fmla="*/ 8 w 368"/>
                <a:gd name="T63" fmla="*/ 32 h 126"/>
                <a:gd name="T64" fmla="*/ 0 w 368"/>
                <a:gd name="T65" fmla="*/ 46 h 126"/>
                <a:gd name="T66" fmla="*/ 0 w 368"/>
                <a:gd name="T67" fmla="*/ 46 h 126"/>
                <a:gd name="T68" fmla="*/ 0 w 368"/>
                <a:gd name="T69" fmla="*/ 46 h 126"/>
                <a:gd name="T70" fmla="*/ 13 w 368"/>
                <a:gd name="T71" fmla="*/ 56 h 126"/>
                <a:gd name="T72" fmla="*/ 32 w 368"/>
                <a:gd name="T73" fmla="*/ 62 h 126"/>
                <a:gd name="T74" fmla="*/ 56 w 368"/>
                <a:gd name="T75" fmla="*/ 67 h 126"/>
                <a:gd name="T76" fmla="*/ 109 w 368"/>
                <a:gd name="T77" fmla="*/ 70 h 126"/>
                <a:gd name="T78" fmla="*/ 112 w 368"/>
                <a:gd name="T79" fmla="*/ 70 h 126"/>
                <a:gd name="T80" fmla="*/ 117 w 368"/>
                <a:gd name="T81" fmla="*/ 67 h 126"/>
                <a:gd name="T82" fmla="*/ 122 w 368"/>
                <a:gd name="T83" fmla="*/ 56 h 126"/>
                <a:gd name="T84" fmla="*/ 130 w 368"/>
                <a:gd name="T85" fmla="*/ 32 h 126"/>
                <a:gd name="T86" fmla="*/ 128 w 368"/>
                <a:gd name="T87" fmla="*/ 30 h 126"/>
                <a:gd name="T88" fmla="*/ 120 w 368"/>
                <a:gd name="T89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8" h="126">
                  <a:moveTo>
                    <a:pt x="366" y="102"/>
                  </a:moveTo>
                  <a:lnTo>
                    <a:pt x="366" y="99"/>
                  </a:lnTo>
                  <a:lnTo>
                    <a:pt x="366" y="97"/>
                  </a:lnTo>
                  <a:lnTo>
                    <a:pt x="363" y="97"/>
                  </a:lnTo>
                  <a:lnTo>
                    <a:pt x="360" y="94"/>
                  </a:lnTo>
                  <a:lnTo>
                    <a:pt x="352" y="91"/>
                  </a:lnTo>
                  <a:lnTo>
                    <a:pt x="347" y="94"/>
                  </a:lnTo>
                  <a:lnTo>
                    <a:pt x="344" y="97"/>
                  </a:lnTo>
                  <a:lnTo>
                    <a:pt x="342" y="99"/>
                  </a:lnTo>
                  <a:lnTo>
                    <a:pt x="342" y="105"/>
                  </a:lnTo>
                  <a:lnTo>
                    <a:pt x="342" y="107"/>
                  </a:lnTo>
                  <a:lnTo>
                    <a:pt x="350" y="126"/>
                  </a:lnTo>
                  <a:lnTo>
                    <a:pt x="366" y="113"/>
                  </a:lnTo>
                  <a:lnTo>
                    <a:pt x="368" y="105"/>
                  </a:lnTo>
                  <a:lnTo>
                    <a:pt x="366" y="102"/>
                  </a:lnTo>
                  <a:close/>
                  <a:moveTo>
                    <a:pt x="120" y="27"/>
                  </a:moveTo>
                  <a:lnTo>
                    <a:pt x="82" y="19"/>
                  </a:lnTo>
                  <a:lnTo>
                    <a:pt x="77" y="16"/>
                  </a:lnTo>
                  <a:lnTo>
                    <a:pt x="66" y="11"/>
                  </a:lnTo>
                  <a:lnTo>
                    <a:pt x="61" y="8"/>
                  </a:lnTo>
                  <a:lnTo>
                    <a:pt x="50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7" y="8"/>
                  </a:lnTo>
                  <a:lnTo>
                    <a:pt x="29" y="32"/>
                  </a:lnTo>
                  <a:lnTo>
                    <a:pt x="26" y="30"/>
                  </a:lnTo>
                  <a:lnTo>
                    <a:pt x="21" y="38"/>
                  </a:lnTo>
                  <a:lnTo>
                    <a:pt x="18" y="43"/>
                  </a:lnTo>
                  <a:lnTo>
                    <a:pt x="16" y="43"/>
                  </a:lnTo>
                  <a:lnTo>
                    <a:pt x="13" y="32"/>
                  </a:lnTo>
                  <a:lnTo>
                    <a:pt x="8" y="3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3" y="56"/>
                  </a:lnTo>
                  <a:lnTo>
                    <a:pt x="32" y="62"/>
                  </a:lnTo>
                  <a:lnTo>
                    <a:pt x="56" y="67"/>
                  </a:lnTo>
                  <a:lnTo>
                    <a:pt x="109" y="70"/>
                  </a:lnTo>
                  <a:lnTo>
                    <a:pt x="112" y="70"/>
                  </a:lnTo>
                  <a:lnTo>
                    <a:pt x="117" y="67"/>
                  </a:lnTo>
                  <a:lnTo>
                    <a:pt x="122" y="56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0" y="27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497FF14-98D9-E89D-33CD-BD8A05F14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5826" y="6183313"/>
              <a:ext cx="4440238" cy="2578100"/>
            </a:xfrm>
            <a:custGeom>
              <a:avLst/>
              <a:gdLst>
                <a:gd name="T0" fmla="*/ 1432 w 2797"/>
                <a:gd name="T1" fmla="*/ 570 h 1624"/>
                <a:gd name="T2" fmla="*/ 1507 w 2797"/>
                <a:gd name="T3" fmla="*/ 535 h 1624"/>
                <a:gd name="T4" fmla="*/ 1443 w 2797"/>
                <a:gd name="T5" fmla="*/ 492 h 1624"/>
                <a:gd name="T6" fmla="*/ 1370 w 2797"/>
                <a:gd name="T7" fmla="*/ 511 h 1624"/>
                <a:gd name="T8" fmla="*/ 1309 w 2797"/>
                <a:gd name="T9" fmla="*/ 545 h 1624"/>
                <a:gd name="T10" fmla="*/ 1654 w 2797"/>
                <a:gd name="T11" fmla="*/ 481 h 1624"/>
                <a:gd name="T12" fmla="*/ 1656 w 2797"/>
                <a:gd name="T13" fmla="*/ 460 h 1624"/>
                <a:gd name="T14" fmla="*/ 1688 w 2797"/>
                <a:gd name="T15" fmla="*/ 438 h 1624"/>
                <a:gd name="T16" fmla="*/ 646 w 2797"/>
                <a:gd name="T17" fmla="*/ 500 h 1624"/>
                <a:gd name="T18" fmla="*/ 625 w 2797"/>
                <a:gd name="T19" fmla="*/ 449 h 1624"/>
                <a:gd name="T20" fmla="*/ 1720 w 2797"/>
                <a:gd name="T21" fmla="*/ 409 h 1624"/>
                <a:gd name="T22" fmla="*/ 1731 w 2797"/>
                <a:gd name="T23" fmla="*/ 457 h 1624"/>
                <a:gd name="T24" fmla="*/ 1114 w 2797"/>
                <a:gd name="T25" fmla="*/ 481 h 1624"/>
                <a:gd name="T26" fmla="*/ 1170 w 2797"/>
                <a:gd name="T27" fmla="*/ 398 h 1624"/>
                <a:gd name="T28" fmla="*/ 1125 w 2797"/>
                <a:gd name="T29" fmla="*/ 452 h 1624"/>
                <a:gd name="T30" fmla="*/ 1026 w 2797"/>
                <a:gd name="T31" fmla="*/ 465 h 1624"/>
                <a:gd name="T32" fmla="*/ 1822 w 2797"/>
                <a:gd name="T33" fmla="*/ 361 h 1624"/>
                <a:gd name="T34" fmla="*/ 1747 w 2797"/>
                <a:gd name="T35" fmla="*/ 361 h 1624"/>
                <a:gd name="T36" fmla="*/ 2645 w 2797"/>
                <a:gd name="T37" fmla="*/ 516 h 1624"/>
                <a:gd name="T38" fmla="*/ 2656 w 2797"/>
                <a:gd name="T39" fmla="*/ 369 h 1624"/>
                <a:gd name="T40" fmla="*/ 2674 w 2797"/>
                <a:gd name="T41" fmla="*/ 192 h 1624"/>
                <a:gd name="T42" fmla="*/ 2295 w 2797"/>
                <a:gd name="T43" fmla="*/ 262 h 1624"/>
                <a:gd name="T44" fmla="*/ 2164 w 2797"/>
                <a:gd name="T45" fmla="*/ 2 h 1624"/>
                <a:gd name="T46" fmla="*/ 2004 w 2797"/>
                <a:gd name="T47" fmla="*/ 125 h 1624"/>
                <a:gd name="T48" fmla="*/ 1950 w 2797"/>
                <a:gd name="T49" fmla="*/ 174 h 1624"/>
                <a:gd name="T50" fmla="*/ 1937 w 2797"/>
                <a:gd name="T51" fmla="*/ 240 h 1624"/>
                <a:gd name="T52" fmla="*/ 1883 w 2797"/>
                <a:gd name="T53" fmla="*/ 318 h 1624"/>
                <a:gd name="T54" fmla="*/ 1827 w 2797"/>
                <a:gd name="T55" fmla="*/ 297 h 1624"/>
                <a:gd name="T56" fmla="*/ 1851 w 2797"/>
                <a:gd name="T57" fmla="*/ 337 h 1624"/>
                <a:gd name="T58" fmla="*/ 1862 w 2797"/>
                <a:gd name="T59" fmla="*/ 353 h 1624"/>
                <a:gd name="T60" fmla="*/ 1838 w 2797"/>
                <a:gd name="T61" fmla="*/ 388 h 1624"/>
                <a:gd name="T62" fmla="*/ 1696 w 2797"/>
                <a:gd name="T63" fmla="*/ 521 h 1624"/>
                <a:gd name="T64" fmla="*/ 1558 w 2797"/>
                <a:gd name="T65" fmla="*/ 588 h 1624"/>
                <a:gd name="T66" fmla="*/ 1344 w 2797"/>
                <a:gd name="T67" fmla="*/ 628 h 1624"/>
                <a:gd name="T68" fmla="*/ 1266 w 2797"/>
                <a:gd name="T69" fmla="*/ 636 h 1624"/>
                <a:gd name="T70" fmla="*/ 1191 w 2797"/>
                <a:gd name="T71" fmla="*/ 596 h 1624"/>
                <a:gd name="T72" fmla="*/ 994 w 2797"/>
                <a:gd name="T73" fmla="*/ 559 h 1624"/>
                <a:gd name="T74" fmla="*/ 916 w 2797"/>
                <a:gd name="T75" fmla="*/ 570 h 1624"/>
                <a:gd name="T76" fmla="*/ 871 w 2797"/>
                <a:gd name="T77" fmla="*/ 580 h 1624"/>
                <a:gd name="T78" fmla="*/ 727 w 2797"/>
                <a:gd name="T79" fmla="*/ 570 h 1624"/>
                <a:gd name="T80" fmla="*/ 636 w 2797"/>
                <a:gd name="T81" fmla="*/ 545 h 1624"/>
                <a:gd name="T82" fmla="*/ 556 w 2797"/>
                <a:gd name="T83" fmla="*/ 623 h 1624"/>
                <a:gd name="T84" fmla="*/ 459 w 2797"/>
                <a:gd name="T85" fmla="*/ 671 h 1624"/>
                <a:gd name="T86" fmla="*/ 347 w 2797"/>
                <a:gd name="T87" fmla="*/ 695 h 1624"/>
                <a:gd name="T88" fmla="*/ 232 w 2797"/>
                <a:gd name="T89" fmla="*/ 695 h 1624"/>
                <a:gd name="T90" fmla="*/ 144 w 2797"/>
                <a:gd name="T91" fmla="*/ 655 h 1624"/>
                <a:gd name="T92" fmla="*/ 107 w 2797"/>
                <a:gd name="T93" fmla="*/ 481 h 1624"/>
                <a:gd name="T94" fmla="*/ 64 w 2797"/>
                <a:gd name="T95" fmla="*/ 481 h 1624"/>
                <a:gd name="T96" fmla="*/ 13 w 2797"/>
                <a:gd name="T97" fmla="*/ 446 h 1624"/>
                <a:gd name="T98" fmla="*/ 117 w 2797"/>
                <a:gd name="T99" fmla="*/ 754 h 1624"/>
                <a:gd name="T100" fmla="*/ 446 w 2797"/>
                <a:gd name="T101" fmla="*/ 1182 h 1624"/>
                <a:gd name="T102" fmla="*/ 916 w 2797"/>
                <a:gd name="T103" fmla="*/ 1450 h 1624"/>
                <a:gd name="T104" fmla="*/ 1795 w 2797"/>
                <a:gd name="T105" fmla="*/ 1568 h 1624"/>
                <a:gd name="T106" fmla="*/ 2290 w 2797"/>
                <a:gd name="T107" fmla="*/ 1367 h 1624"/>
                <a:gd name="T108" fmla="*/ 2450 w 2797"/>
                <a:gd name="T109" fmla="*/ 984 h 1624"/>
                <a:gd name="T110" fmla="*/ 2453 w 2797"/>
                <a:gd name="T111" fmla="*/ 711 h 1624"/>
                <a:gd name="T112" fmla="*/ 2629 w 2797"/>
                <a:gd name="T113" fmla="*/ 661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7" h="1624">
                  <a:moveTo>
                    <a:pt x="1309" y="564"/>
                  </a:moveTo>
                  <a:lnTo>
                    <a:pt x="1320" y="564"/>
                  </a:lnTo>
                  <a:lnTo>
                    <a:pt x="1336" y="567"/>
                  </a:lnTo>
                  <a:lnTo>
                    <a:pt x="1344" y="567"/>
                  </a:lnTo>
                  <a:lnTo>
                    <a:pt x="1344" y="567"/>
                  </a:lnTo>
                  <a:lnTo>
                    <a:pt x="1354" y="575"/>
                  </a:lnTo>
                  <a:lnTo>
                    <a:pt x="1373" y="583"/>
                  </a:lnTo>
                  <a:lnTo>
                    <a:pt x="1395" y="586"/>
                  </a:lnTo>
                  <a:lnTo>
                    <a:pt x="1413" y="580"/>
                  </a:lnTo>
                  <a:lnTo>
                    <a:pt x="1432" y="570"/>
                  </a:lnTo>
                  <a:lnTo>
                    <a:pt x="1427" y="564"/>
                  </a:lnTo>
                  <a:lnTo>
                    <a:pt x="1432" y="551"/>
                  </a:lnTo>
                  <a:lnTo>
                    <a:pt x="1440" y="554"/>
                  </a:lnTo>
                  <a:lnTo>
                    <a:pt x="1445" y="562"/>
                  </a:lnTo>
                  <a:lnTo>
                    <a:pt x="1445" y="570"/>
                  </a:lnTo>
                  <a:lnTo>
                    <a:pt x="1464" y="578"/>
                  </a:lnTo>
                  <a:lnTo>
                    <a:pt x="1485" y="578"/>
                  </a:lnTo>
                  <a:lnTo>
                    <a:pt x="1504" y="570"/>
                  </a:lnTo>
                  <a:lnTo>
                    <a:pt x="1515" y="556"/>
                  </a:lnTo>
                  <a:lnTo>
                    <a:pt x="1507" y="535"/>
                  </a:lnTo>
                  <a:lnTo>
                    <a:pt x="1493" y="529"/>
                  </a:lnTo>
                  <a:lnTo>
                    <a:pt x="1488" y="529"/>
                  </a:lnTo>
                  <a:lnTo>
                    <a:pt x="1467" y="524"/>
                  </a:lnTo>
                  <a:lnTo>
                    <a:pt x="1467" y="521"/>
                  </a:lnTo>
                  <a:lnTo>
                    <a:pt x="1448" y="511"/>
                  </a:lnTo>
                  <a:lnTo>
                    <a:pt x="1445" y="508"/>
                  </a:lnTo>
                  <a:lnTo>
                    <a:pt x="1440" y="497"/>
                  </a:lnTo>
                  <a:lnTo>
                    <a:pt x="1440" y="497"/>
                  </a:lnTo>
                  <a:lnTo>
                    <a:pt x="1443" y="495"/>
                  </a:lnTo>
                  <a:lnTo>
                    <a:pt x="1443" y="492"/>
                  </a:lnTo>
                  <a:lnTo>
                    <a:pt x="1440" y="484"/>
                  </a:lnTo>
                  <a:lnTo>
                    <a:pt x="1435" y="492"/>
                  </a:lnTo>
                  <a:lnTo>
                    <a:pt x="1427" y="495"/>
                  </a:lnTo>
                  <a:lnTo>
                    <a:pt x="1411" y="503"/>
                  </a:lnTo>
                  <a:lnTo>
                    <a:pt x="1395" y="516"/>
                  </a:lnTo>
                  <a:lnTo>
                    <a:pt x="1392" y="516"/>
                  </a:lnTo>
                  <a:lnTo>
                    <a:pt x="1386" y="516"/>
                  </a:lnTo>
                  <a:lnTo>
                    <a:pt x="1386" y="516"/>
                  </a:lnTo>
                  <a:lnTo>
                    <a:pt x="1376" y="513"/>
                  </a:lnTo>
                  <a:lnTo>
                    <a:pt x="1370" y="511"/>
                  </a:lnTo>
                  <a:lnTo>
                    <a:pt x="1362" y="513"/>
                  </a:lnTo>
                  <a:lnTo>
                    <a:pt x="1360" y="516"/>
                  </a:lnTo>
                  <a:lnTo>
                    <a:pt x="1357" y="519"/>
                  </a:lnTo>
                  <a:lnTo>
                    <a:pt x="1352" y="521"/>
                  </a:lnTo>
                  <a:lnTo>
                    <a:pt x="1341" y="532"/>
                  </a:lnTo>
                  <a:lnTo>
                    <a:pt x="1333" y="535"/>
                  </a:lnTo>
                  <a:lnTo>
                    <a:pt x="1320" y="540"/>
                  </a:lnTo>
                  <a:lnTo>
                    <a:pt x="1320" y="540"/>
                  </a:lnTo>
                  <a:lnTo>
                    <a:pt x="1317" y="540"/>
                  </a:lnTo>
                  <a:lnTo>
                    <a:pt x="1309" y="545"/>
                  </a:lnTo>
                  <a:lnTo>
                    <a:pt x="1301" y="556"/>
                  </a:lnTo>
                  <a:lnTo>
                    <a:pt x="1301" y="562"/>
                  </a:lnTo>
                  <a:lnTo>
                    <a:pt x="1309" y="564"/>
                  </a:lnTo>
                  <a:close/>
                  <a:moveTo>
                    <a:pt x="1622" y="495"/>
                  </a:moveTo>
                  <a:lnTo>
                    <a:pt x="1638" y="497"/>
                  </a:lnTo>
                  <a:lnTo>
                    <a:pt x="1651" y="505"/>
                  </a:lnTo>
                  <a:lnTo>
                    <a:pt x="1656" y="516"/>
                  </a:lnTo>
                  <a:lnTo>
                    <a:pt x="1662" y="500"/>
                  </a:lnTo>
                  <a:lnTo>
                    <a:pt x="1662" y="500"/>
                  </a:lnTo>
                  <a:lnTo>
                    <a:pt x="1654" y="481"/>
                  </a:lnTo>
                  <a:lnTo>
                    <a:pt x="1646" y="473"/>
                  </a:lnTo>
                  <a:lnTo>
                    <a:pt x="1630" y="455"/>
                  </a:lnTo>
                  <a:lnTo>
                    <a:pt x="1624" y="452"/>
                  </a:lnTo>
                  <a:lnTo>
                    <a:pt x="1622" y="449"/>
                  </a:lnTo>
                  <a:lnTo>
                    <a:pt x="1608" y="455"/>
                  </a:lnTo>
                  <a:lnTo>
                    <a:pt x="1600" y="468"/>
                  </a:lnTo>
                  <a:lnTo>
                    <a:pt x="1600" y="468"/>
                  </a:lnTo>
                  <a:lnTo>
                    <a:pt x="1606" y="487"/>
                  </a:lnTo>
                  <a:lnTo>
                    <a:pt x="1622" y="495"/>
                  </a:lnTo>
                  <a:close/>
                  <a:moveTo>
                    <a:pt x="1656" y="460"/>
                  </a:moveTo>
                  <a:lnTo>
                    <a:pt x="1664" y="465"/>
                  </a:lnTo>
                  <a:lnTo>
                    <a:pt x="1675" y="479"/>
                  </a:lnTo>
                  <a:lnTo>
                    <a:pt x="1680" y="479"/>
                  </a:lnTo>
                  <a:lnTo>
                    <a:pt x="1686" y="479"/>
                  </a:lnTo>
                  <a:lnTo>
                    <a:pt x="1691" y="479"/>
                  </a:lnTo>
                  <a:lnTo>
                    <a:pt x="1699" y="476"/>
                  </a:lnTo>
                  <a:lnTo>
                    <a:pt x="1704" y="471"/>
                  </a:lnTo>
                  <a:lnTo>
                    <a:pt x="1710" y="465"/>
                  </a:lnTo>
                  <a:lnTo>
                    <a:pt x="1694" y="449"/>
                  </a:lnTo>
                  <a:lnTo>
                    <a:pt x="1688" y="438"/>
                  </a:lnTo>
                  <a:lnTo>
                    <a:pt x="1683" y="428"/>
                  </a:lnTo>
                  <a:lnTo>
                    <a:pt x="1672" y="425"/>
                  </a:lnTo>
                  <a:lnTo>
                    <a:pt x="1664" y="430"/>
                  </a:lnTo>
                  <a:lnTo>
                    <a:pt x="1656" y="436"/>
                  </a:lnTo>
                  <a:lnTo>
                    <a:pt x="1654" y="441"/>
                  </a:lnTo>
                  <a:lnTo>
                    <a:pt x="1648" y="452"/>
                  </a:lnTo>
                  <a:lnTo>
                    <a:pt x="1651" y="457"/>
                  </a:lnTo>
                  <a:lnTo>
                    <a:pt x="1656" y="460"/>
                  </a:lnTo>
                  <a:close/>
                  <a:moveTo>
                    <a:pt x="638" y="489"/>
                  </a:moveTo>
                  <a:lnTo>
                    <a:pt x="646" y="500"/>
                  </a:lnTo>
                  <a:lnTo>
                    <a:pt x="657" y="489"/>
                  </a:lnTo>
                  <a:lnTo>
                    <a:pt x="668" y="479"/>
                  </a:lnTo>
                  <a:lnTo>
                    <a:pt x="681" y="460"/>
                  </a:lnTo>
                  <a:lnTo>
                    <a:pt x="684" y="449"/>
                  </a:lnTo>
                  <a:lnTo>
                    <a:pt x="678" y="430"/>
                  </a:lnTo>
                  <a:lnTo>
                    <a:pt x="673" y="420"/>
                  </a:lnTo>
                  <a:lnTo>
                    <a:pt x="657" y="414"/>
                  </a:lnTo>
                  <a:lnTo>
                    <a:pt x="644" y="425"/>
                  </a:lnTo>
                  <a:lnTo>
                    <a:pt x="636" y="436"/>
                  </a:lnTo>
                  <a:lnTo>
                    <a:pt x="625" y="449"/>
                  </a:lnTo>
                  <a:lnTo>
                    <a:pt x="622" y="463"/>
                  </a:lnTo>
                  <a:lnTo>
                    <a:pt x="630" y="479"/>
                  </a:lnTo>
                  <a:lnTo>
                    <a:pt x="638" y="489"/>
                  </a:lnTo>
                  <a:close/>
                  <a:moveTo>
                    <a:pt x="1731" y="457"/>
                  </a:moveTo>
                  <a:lnTo>
                    <a:pt x="1742" y="452"/>
                  </a:lnTo>
                  <a:lnTo>
                    <a:pt x="1747" y="430"/>
                  </a:lnTo>
                  <a:lnTo>
                    <a:pt x="1747" y="422"/>
                  </a:lnTo>
                  <a:lnTo>
                    <a:pt x="1742" y="417"/>
                  </a:lnTo>
                  <a:lnTo>
                    <a:pt x="1729" y="406"/>
                  </a:lnTo>
                  <a:lnTo>
                    <a:pt x="1720" y="409"/>
                  </a:lnTo>
                  <a:lnTo>
                    <a:pt x="1723" y="414"/>
                  </a:lnTo>
                  <a:lnTo>
                    <a:pt x="1731" y="422"/>
                  </a:lnTo>
                  <a:lnTo>
                    <a:pt x="1734" y="425"/>
                  </a:lnTo>
                  <a:lnTo>
                    <a:pt x="1734" y="428"/>
                  </a:lnTo>
                  <a:lnTo>
                    <a:pt x="1729" y="428"/>
                  </a:lnTo>
                  <a:lnTo>
                    <a:pt x="1723" y="422"/>
                  </a:lnTo>
                  <a:lnTo>
                    <a:pt x="1718" y="420"/>
                  </a:lnTo>
                  <a:lnTo>
                    <a:pt x="1712" y="422"/>
                  </a:lnTo>
                  <a:lnTo>
                    <a:pt x="1712" y="428"/>
                  </a:lnTo>
                  <a:lnTo>
                    <a:pt x="1731" y="457"/>
                  </a:lnTo>
                  <a:close/>
                  <a:moveTo>
                    <a:pt x="1023" y="484"/>
                  </a:moveTo>
                  <a:lnTo>
                    <a:pt x="1026" y="481"/>
                  </a:lnTo>
                  <a:lnTo>
                    <a:pt x="1039" y="479"/>
                  </a:lnTo>
                  <a:lnTo>
                    <a:pt x="1047" y="481"/>
                  </a:lnTo>
                  <a:lnTo>
                    <a:pt x="1071" y="484"/>
                  </a:lnTo>
                  <a:lnTo>
                    <a:pt x="1079" y="473"/>
                  </a:lnTo>
                  <a:lnTo>
                    <a:pt x="1090" y="481"/>
                  </a:lnTo>
                  <a:lnTo>
                    <a:pt x="1098" y="481"/>
                  </a:lnTo>
                  <a:lnTo>
                    <a:pt x="1109" y="492"/>
                  </a:lnTo>
                  <a:lnTo>
                    <a:pt x="1114" y="481"/>
                  </a:lnTo>
                  <a:lnTo>
                    <a:pt x="1114" y="476"/>
                  </a:lnTo>
                  <a:lnTo>
                    <a:pt x="1122" y="468"/>
                  </a:lnTo>
                  <a:lnTo>
                    <a:pt x="1138" y="465"/>
                  </a:lnTo>
                  <a:lnTo>
                    <a:pt x="1149" y="457"/>
                  </a:lnTo>
                  <a:lnTo>
                    <a:pt x="1173" y="446"/>
                  </a:lnTo>
                  <a:lnTo>
                    <a:pt x="1181" y="438"/>
                  </a:lnTo>
                  <a:lnTo>
                    <a:pt x="1186" y="412"/>
                  </a:lnTo>
                  <a:lnTo>
                    <a:pt x="1186" y="412"/>
                  </a:lnTo>
                  <a:lnTo>
                    <a:pt x="1173" y="404"/>
                  </a:lnTo>
                  <a:lnTo>
                    <a:pt x="1170" y="398"/>
                  </a:lnTo>
                  <a:lnTo>
                    <a:pt x="1167" y="393"/>
                  </a:lnTo>
                  <a:lnTo>
                    <a:pt x="1167" y="388"/>
                  </a:lnTo>
                  <a:lnTo>
                    <a:pt x="1157" y="396"/>
                  </a:lnTo>
                  <a:lnTo>
                    <a:pt x="1133" y="430"/>
                  </a:lnTo>
                  <a:lnTo>
                    <a:pt x="1133" y="430"/>
                  </a:lnTo>
                  <a:lnTo>
                    <a:pt x="1135" y="438"/>
                  </a:lnTo>
                  <a:lnTo>
                    <a:pt x="1138" y="446"/>
                  </a:lnTo>
                  <a:lnTo>
                    <a:pt x="1135" y="455"/>
                  </a:lnTo>
                  <a:lnTo>
                    <a:pt x="1130" y="457"/>
                  </a:lnTo>
                  <a:lnTo>
                    <a:pt x="1125" y="452"/>
                  </a:lnTo>
                  <a:lnTo>
                    <a:pt x="1117" y="441"/>
                  </a:lnTo>
                  <a:lnTo>
                    <a:pt x="1111" y="441"/>
                  </a:lnTo>
                  <a:lnTo>
                    <a:pt x="1101" y="446"/>
                  </a:lnTo>
                  <a:lnTo>
                    <a:pt x="1079" y="455"/>
                  </a:lnTo>
                  <a:lnTo>
                    <a:pt x="1077" y="457"/>
                  </a:lnTo>
                  <a:lnTo>
                    <a:pt x="1074" y="460"/>
                  </a:lnTo>
                  <a:lnTo>
                    <a:pt x="1058" y="468"/>
                  </a:lnTo>
                  <a:lnTo>
                    <a:pt x="1050" y="471"/>
                  </a:lnTo>
                  <a:lnTo>
                    <a:pt x="1026" y="465"/>
                  </a:lnTo>
                  <a:lnTo>
                    <a:pt x="1026" y="465"/>
                  </a:lnTo>
                  <a:lnTo>
                    <a:pt x="1023" y="471"/>
                  </a:lnTo>
                  <a:lnTo>
                    <a:pt x="1020" y="476"/>
                  </a:lnTo>
                  <a:lnTo>
                    <a:pt x="1020" y="479"/>
                  </a:lnTo>
                  <a:lnTo>
                    <a:pt x="1020" y="484"/>
                  </a:lnTo>
                  <a:lnTo>
                    <a:pt x="1023" y="484"/>
                  </a:lnTo>
                  <a:close/>
                  <a:moveTo>
                    <a:pt x="1809" y="380"/>
                  </a:moveTo>
                  <a:lnTo>
                    <a:pt x="1825" y="382"/>
                  </a:lnTo>
                  <a:lnTo>
                    <a:pt x="1833" y="380"/>
                  </a:lnTo>
                  <a:lnTo>
                    <a:pt x="1833" y="372"/>
                  </a:lnTo>
                  <a:lnTo>
                    <a:pt x="1822" y="361"/>
                  </a:lnTo>
                  <a:lnTo>
                    <a:pt x="1798" y="348"/>
                  </a:lnTo>
                  <a:lnTo>
                    <a:pt x="1787" y="339"/>
                  </a:lnTo>
                  <a:lnTo>
                    <a:pt x="1782" y="326"/>
                  </a:lnTo>
                  <a:lnTo>
                    <a:pt x="1782" y="326"/>
                  </a:lnTo>
                  <a:lnTo>
                    <a:pt x="1787" y="313"/>
                  </a:lnTo>
                  <a:lnTo>
                    <a:pt x="1787" y="313"/>
                  </a:lnTo>
                  <a:lnTo>
                    <a:pt x="1782" y="313"/>
                  </a:lnTo>
                  <a:lnTo>
                    <a:pt x="1774" y="326"/>
                  </a:lnTo>
                  <a:lnTo>
                    <a:pt x="1747" y="350"/>
                  </a:lnTo>
                  <a:lnTo>
                    <a:pt x="1747" y="361"/>
                  </a:lnTo>
                  <a:lnTo>
                    <a:pt x="1777" y="369"/>
                  </a:lnTo>
                  <a:lnTo>
                    <a:pt x="1809" y="380"/>
                  </a:lnTo>
                  <a:close/>
                  <a:moveTo>
                    <a:pt x="2776" y="575"/>
                  </a:moveTo>
                  <a:lnTo>
                    <a:pt x="2768" y="545"/>
                  </a:lnTo>
                  <a:lnTo>
                    <a:pt x="2757" y="521"/>
                  </a:lnTo>
                  <a:lnTo>
                    <a:pt x="2738" y="513"/>
                  </a:lnTo>
                  <a:lnTo>
                    <a:pt x="2704" y="527"/>
                  </a:lnTo>
                  <a:lnTo>
                    <a:pt x="2693" y="527"/>
                  </a:lnTo>
                  <a:lnTo>
                    <a:pt x="2653" y="519"/>
                  </a:lnTo>
                  <a:lnTo>
                    <a:pt x="2645" y="516"/>
                  </a:lnTo>
                  <a:lnTo>
                    <a:pt x="2645" y="505"/>
                  </a:lnTo>
                  <a:lnTo>
                    <a:pt x="2650" y="492"/>
                  </a:lnTo>
                  <a:lnTo>
                    <a:pt x="2674" y="449"/>
                  </a:lnTo>
                  <a:lnTo>
                    <a:pt x="2677" y="438"/>
                  </a:lnTo>
                  <a:lnTo>
                    <a:pt x="2680" y="404"/>
                  </a:lnTo>
                  <a:lnTo>
                    <a:pt x="2680" y="398"/>
                  </a:lnTo>
                  <a:lnTo>
                    <a:pt x="2674" y="393"/>
                  </a:lnTo>
                  <a:lnTo>
                    <a:pt x="2661" y="385"/>
                  </a:lnTo>
                  <a:lnTo>
                    <a:pt x="2658" y="380"/>
                  </a:lnTo>
                  <a:lnTo>
                    <a:pt x="2656" y="369"/>
                  </a:lnTo>
                  <a:lnTo>
                    <a:pt x="2656" y="331"/>
                  </a:lnTo>
                  <a:lnTo>
                    <a:pt x="2656" y="331"/>
                  </a:lnTo>
                  <a:lnTo>
                    <a:pt x="2648" y="302"/>
                  </a:lnTo>
                  <a:lnTo>
                    <a:pt x="2648" y="286"/>
                  </a:lnTo>
                  <a:lnTo>
                    <a:pt x="2656" y="278"/>
                  </a:lnTo>
                  <a:lnTo>
                    <a:pt x="2664" y="267"/>
                  </a:lnTo>
                  <a:lnTo>
                    <a:pt x="2666" y="243"/>
                  </a:lnTo>
                  <a:lnTo>
                    <a:pt x="2685" y="227"/>
                  </a:lnTo>
                  <a:lnTo>
                    <a:pt x="2682" y="214"/>
                  </a:lnTo>
                  <a:lnTo>
                    <a:pt x="2674" y="192"/>
                  </a:lnTo>
                  <a:lnTo>
                    <a:pt x="2674" y="192"/>
                  </a:lnTo>
                  <a:lnTo>
                    <a:pt x="2666" y="195"/>
                  </a:lnTo>
                  <a:lnTo>
                    <a:pt x="2642" y="195"/>
                  </a:lnTo>
                  <a:lnTo>
                    <a:pt x="2592" y="182"/>
                  </a:lnTo>
                  <a:lnTo>
                    <a:pt x="2578" y="192"/>
                  </a:lnTo>
                  <a:lnTo>
                    <a:pt x="2509" y="222"/>
                  </a:lnTo>
                  <a:lnTo>
                    <a:pt x="2466" y="246"/>
                  </a:lnTo>
                  <a:lnTo>
                    <a:pt x="2447" y="251"/>
                  </a:lnTo>
                  <a:lnTo>
                    <a:pt x="2429" y="257"/>
                  </a:lnTo>
                  <a:lnTo>
                    <a:pt x="2295" y="262"/>
                  </a:lnTo>
                  <a:lnTo>
                    <a:pt x="2282" y="259"/>
                  </a:lnTo>
                  <a:lnTo>
                    <a:pt x="2268" y="257"/>
                  </a:lnTo>
                  <a:lnTo>
                    <a:pt x="2260" y="246"/>
                  </a:lnTo>
                  <a:lnTo>
                    <a:pt x="2255" y="232"/>
                  </a:lnTo>
                  <a:lnTo>
                    <a:pt x="2177" y="8"/>
                  </a:lnTo>
                  <a:lnTo>
                    <a:pt x="2172" y="0"/>
                  </a:lnTo>
                  <a:lnTo>
                    <a:pt x="2172" y="0"/>
                  </a:lnTo>
                  <a:lnTo>
                    <a:pt x="2169" y="0"/>
                  </a:lnTo>
                  <a:lnTo>
                    <a:pt x="2167" y="2"/>
                  </a:lnTo>
                  <a:lnTo>
                    <a:pt x="2164" y="2"/>
                  </a:lnTo>
                  <a:lnTo>
                    <a:pt x="2164" y="2"/>
                  </a:lnTo>
                  <a:lnTo>
                    <a:pt x="2148" y="8"/>
                  </a:lnTo>
                  <a:lnTo>
                    <a:pt x="2135" y="16"/>
                  </a:lnTo>
                  <a:lnTo>
                    <a:pt x="2116" y="34"/>
                  </a:lnTo>
                  <a:lnTo>
                    <a:pt x="2084" y="56"/>
                  </a:lnTo>
                  <a:lnTo>
                    <a:pt x="2017" y="99"/>
                  </a:lnTo>
                  <a:lnTo>
                    <a:pt x="2025" y="109"/>
                  </a:lnTo>
                  <a:lnTo>
                    <a:pt x="2022" y="117"/>
                  </a:lnTo>
                  <a:lnTo>
                    <a:pt x="2012" y="123"/>
                  </a:lnTo>
                  <a:lnTo>
                    <a:pt x="2004" y="125"/>
                  </a:lnTo>
                  <a:lnTo>
                    <a:pt x="2001" y="125"/>
                  </a:lnTo>
                  <a:lnTo>
                    <a:pt x="1982" y="115"/>
                  </a:lnTo>
                  <a:lnTo>
                    <a:pt x="1980" y="120"/>
                  </a:lnTo>
                  <a:lnTo>
                    <a:pt x="1977" y="125"/>
                  </a:lnTo>
                  <a:lnTo>
                    <a:pt x="1972" y="131"/>
                  </a:lnTo>
                  <a:lnTo>
                    <a:pt x="1948" y="147"/>
                  </a:lnTo>
                  <a:lnTo>
                    <a:pt x="1942" y="155"/>
                  </a:lnTo>
                  <a:lnTo>
                    <a:pt x="1940" y="166"/>
                  </a:lnTo>
                  <a:lnTo>
                    <a:pt x="1945" y="171"/>
                  </a:lnTo>
                  <a:lnTo>
                    <a:pt x="1950" y="174"/>
                  </a:lnTo>
                  <a:lnTo>
                    <a:pt x="1948" y="179"/>
                  </a:lnTo>
                  <a:lnTo>
                    <a:pt x="1950" y="187"/>
                  </a:lnTo>
                  <a:lnTo>
                    <a:pt x="1950" y="198"/>
                  </a:lnTo>
                  <a:lnTo>
                    <a:pt x="1953" y="203"/>
                  </a:lnTo>
                  <a:lnTo>
                    <a:pt x="1958" y="208"/>
                  </a:lnTo>
                  <a:lnTo>
                    <a:pt x="1958" y="211"/>
                  </a:lnTo>
                  <a:lnTo>
                    <a:pt x="1948" y="216"/>
                  </a:lnTo>
                  <a:lnTo>
                    <a:pt x="1945" y="227"/>
                  </a:lnTo>
                  <a:lnTo>
                    <a:pt x="1942" y="238"/>
                  </a:lnTo>
                  <a:lnTo>
                    <a:pt x="1937" y="240"/>
                  </a:lnTo>
                  <a:lnTo>
                    <a:pt x="1926" y="243"/>
                  </a:lnTo>
                  <a:lnTo>
                    <a:pt x="1924" y="249"/>
                  </a:lnTo>
                  <a:lnTo>
                    <a:pt x="1926" y="254"/>
                  </a:lnTo>
                  <a:lnTo>
                    <a:pt x="1937" y="259"/>
                  </a:lnTo>
                  <a:lnTo>
                    <a:pt x="1916" y="307"/>
                  </a:lnTo>
                  <a:lnTo>
                    <a:pt x="1910" y="310"/>
                  </a:lnTo>
                  <a:lnTo>
                    <a:pt x="1905" y="318"/>
                  </a:lnTo>
                  <a:lnTo>
                    <a:pt x="1902" y="321"/>
                  </a:lnTo>
                  <a:lnTo>
                    <a:pt x="1897" y="321"/>
                  </a:lnTo>
                  <a:lnTo>
                    <a:pt x="1883" y="318"/>
                  </a:lnTo>
                  <a:lnTo>
                    <a:pt x="1878" y="315"/>
                  </a:lnTo>
                  <a:lnTo>
                    <a:pt x="1886" y="323"/>
                  </a:lnTo>
                  <a:lnTo>
                    <a:pt x="1891" y="326"/>
                  </a:lnTo>
                  <a:lnTo>
                    <a:pt x="1875" y="329"/>
                  </a:lnTo>
                  <a:lnTo>
                    <a:pt x="1859" y="318"/>
                  </a:lnTo>
                  <a:lnTo>
                    <a:pt x="1849" y="299"/>
                  </a:lnTo>
                  <a:lnTo>
                    <a:pt x="1843" y="278"/>
                  </a:lnTo>
                  <a:lnTo>
                    <a:pt x="1838" y="278"/>
                  </a:lnTo>
                  <a:lnTo>
                    <a:pt x="1830" y="289"/>
                  </a:lnTo>
                  <a:lnTo>
                    <a:pt x="1827" y="297"/>
                  </a:lnTo>
                  <a:lnTo>
                    <a:pt x="1830" y="302"/>
                  </a:lnTo>
                  <a:lnTo>
                    <a:pt x="1825" y="299"/>
                  </a:lnTo>
                  <a:lnTo>
                    <a:pt x="1822" y="294"/>
                  </a:lnTo>
                  <a:lnTo>
                    <a:pt x="1822" y="289"/>
                  </a:lnTo>
                  <a:lnTo>
                    <a:pt x="1814" y="297"/>
                  </a:lnTo>
                  <a:lnTo>
                    <a:pt x="1806" y="302"/>
                  </a:lnTo>
                  <a:lnTo>
                    <a:pt x="1801" y="302"/>
                  </a:lnTo>
                  <a:lnTo>
                    <a:pt x="1801" y="307"/>
                  </a:lnTo>
                  <a:lnTo>
                    <a:pt x="1814" y="310"/>
                  </a:lnTo>
                  <a:lnTo>
                    <a:pt x="1851" y="337"/>
                  </a:lnTo>
                  <a:lnTo>
                    <a:pt x="1867" y="339"/>
                  </a:lnTo>
                  <a:lnTo>
                    <a:pt x="1886" y="339"/>
                  </a:lnTo>
                  <a:lnTo>
                    <a:pt x="1897" y="345"/>
                  </a:lnTo>
                  <a:lnTo>
                    <a:pt x="1900" y="364"/>
                  </a:lnTo>
                  <a:lnTo>
                    <a:pt x="1894" y="364"/>
                  </a:lnTo>
                  <a:lnTo>
                    <a:pt x="1889" y="358"/>
                  </a:lnTo>
                  <a:lnTo>
                    <a:pt x="1881" y="353"/>
                  </a:lnTo>
                  <a:lnTo>
                    <a:pt x="1870" y="350"/>
                  </a:lnTo>
                  <a:lnTo>
                    <a:pt x="1859" y="345"/>
                  </a:lnTo>
                  <a:lnTo>
                    <a:pt x="1862" y="353"/>
                  </a:lnTo>
                  <a:lnTo>
                    <a:pt x="1873" y="366"/>
                  </a:lnTo>
                  <a:lnTo>
                    <a:pt x="1878" y="374"/>
                  </a:lnTo>
                  <a:lnTo>
                    <a:pt x="1867" y="372"/>
                  </a:lnTo>
                  <a:lnTo>
                    <a:pt x="1851" y="366"/>
                  </a:lnTo>
                  <a:lnTo>
                    <a:pt x="1843" y="364"/>
                  </a:lnTo>
                  <a:lnTo>
                    <a:pt x="1843" y="369"/>
                  </a:lnTo>
                  <a:lnTo>
                    <a:pt x="1846" y="372"/>
                  </a:lnTo>
                  <a:lnTo>
                    <a:pt x="1851" y="374"/>
                  </a:lnTo>
                  <a:lnTo>
                    <a:pt x="1841" y="380"/>
                  </a:lnTo>
                  <a:lnTo>
                    <a:pt x="1838" y="388"/>
                  </a:lnTo>
                  <a:lnTo>
                    <a:pt x="1843" y="406"/>
                  </a:lnTo>
                  <a:lnTo>
                    <a:pt x="1817" y="455"/>
                  </a:lnTo>
                  <a:lnTo>
                    <a:pt x="1806" y="473"/>
                  </a:lnTo>
                  <a:lnTo>
                    <a:pt x="1782" y="489"/>
                  </a:lnTo>
                  <a:lnTo>
                    <a:pt x="1777" y="497"/>
                  </a:lnTo>
                  <a:lnTo>
                    <a:pt x="1753" y="487"/>
                  </a:lnTo>
                  <a:lnTo>
                    <a:pt x="1739" y="487"/>
                  </a:lnTo>
                  <a:lnTo>
                    <a:pt x="1734" y="495"/>
                  </a:lnTo>
                  <a:lnTo>
                    <a:pt x="1729" y="497"/>
                  </a:lnTo>
                  <a:lnTo>
                    <a:pt x="1696" y="521"/>
                  </a:lnTo>
                  <a:lnTo>
                    <a:pt x="1654" y="535"/>
                  </a:lnTo>
                  <a:lnTo>
                    <a:pt x="1648" y="537"/>
                  </a:lnTo>
                  <a:lnTo>
                    <a:pt x="1643" y="548"/>
                  </a:lnTo>
                  <a:lnTo>
                    <a:pt x="1632" y="559"/>
                  </a:lnTo>
                  <a:lnTo>
                    <a:pt x="1622" y="570"/>
                  </a:lnTo>
                  <a:lnTo>
                    <a:pt x="1614" y="575"/>
                  </a:lnTo>
                  <a:lnTo>
                    <a:pt x="1606" y="578"/>
                  </a:lnTo>
                  <a:lnTo>
                    <a:pt x="1587" y="580"/>
                  </a:lnTo>
                  <a:lnTo>
                    <a:pt x="1571" y="588"/>
                  </a:lnTo>
                  <a:lnTo>
                    <a:pt x="1558" y="588"/>
                  </a:lnTo>
                  <a:lnTo>
                    <a:pt x="1544" y="596"/>
                  </a:lnTo>
                  <a:lnTo>
                    <a:pt x="1504" y="602"/>
                  </a:lnTo>
                  <a:lnTo>
                    <a:pt x="1467" y="623"/>
                  </a:lnTo>
                  <a:lnTo>
                    <a:pt x="1459" y="628"/>
                  </a:lnTo>
                  <a:lnTo>
                    <a:pt x="1443" y="631"/>
                  </a:lnTo>
                  <a:lnTo>
                    <a:pt x="1365" y="631"/>
                  </a:lnTo>
                  <a:lnTo>
                    <a:pt x="1360" y="628"/>
                  </a:lnTo>
                  <a:lnTo>
                    <a:pt x="1354" y="626"/>
                  </a:lnTo>
                  <a:lnTo>
                    <a:pt x="1349" y="626"/>
                  </a:lnTo>
                  <a:lnTo>
                    <a:pt x="1344" y="628"/>
                  </a:lnTo>
                  <a:lnTo>
                    <a:pt x="1338" y="631"/>
                  </a:lnTo>
                  <a:lnTo>
                    <a:pt x="1320" y="642"/>
                  </a:lnTo>
                  <a:lnTo>
                    <a:pt x="1314" y="639"/>
                  </a:lnTo>
                  <a:lnTo>
                    <a:pt x="1309" y="636"/>
                  </a:lnTo>
                  <a:lnTo>
                    <a:pt x="1301" y="636"/>
                  </a:lnTo>
                  <a:lnTo>
                    <a:pt x="1290" y="642"/>
                  </a:lnTo>
                  <a:lnTo>
                    <a:pt x="1282" y="642"/>
                  </a:lnTo>
                  <a:lnTo>
                    <a:pt x="1277" y="642"/>
                  </a:lnTo>
                  <a:lnTo>
                    <a:pt x="1272" y="642"/>
                  </a:lnTo>
                  <a:lnTo>
                    <a:pt x="1266" y="636"/>
                  </a:lnTo>
                  <a:lnTo>
                    <a:pt x="1258" y="623"/>
                  </a:lnTo>
                  <a:lnTo>
                    <a:pt x="1256" y="620"/>
                  </a:lnTo>
                  <a:lnTo>
                    <a:pt x="1250" y="620"/>
                  </a:lnTo>
                  <a:lnTo>
                    <a:pt x="1242" y="615"/>
                  </a:lnTo>
                  <a:lnTo>
                    <a:pt x="1232" y="607"/>
                  </a:lnTo>
                  <a:lnTo>
                    <a:pt x="1224" y="612"/>
                  </a:lnTo>
                  <a:lnTo>
                    <a:pt x="1215" y="612"/>
                  </a:lnTo>
                  <a:lnTo>
                    <a:pt x="1207" y="610"/>
                  </a:lnTo>
                  <a:lnTo>
                    <a:pt x="1199" y="604"/>
                  </a:lnTo>
                  <a:lnTo>
                    <a:pt x="1191" y="596"/>
                  </a:lnTo>
                  <a:lnTo>
                    <a:pt x="1186" y="591"/>
                  </a:lnTo>
                  <a:lnTo>
                    <a:pt x="1181" y="591"/>
                  </a:lnTo>
                  <a:lnTo>
                    <a:pt x="1098" y="607"/>
                  </a:lnTo>
                  <a:lnTo>
                    <a:pt x="1063" y="607"/>
                  </a:lnTo>
                  <a:lnTo>
                    <a:pt x="1058" y="602"/>
                  </a:lnTo>
                  <a:lnTo>
                    <a:pt x="1050" y="588"/>
                  </a:lnTo>
                  <a:lnTo>
                    <a:pt x="1039" y="578"/>
                  </a:lnTo>
                  <a:lnTo>
                    <a:pt x="1026" y="564"/>
                  </a:lnTo>
                  <a:lnTo>
                    <a:pt x="1007" y="556"/>
                  </a:lnTo>
                  <a:lnTo>
                    <a:pt x="994" y="559"/>
                  </a:lnTo>
                  <a:lnTo>
                    <a:pt x="996" y="570"/>
                  </a:lnTo>
                  <a:lnTo>
                    <a:pt x="996" y="578"/>
                  </a:lnTo>
                  <a:lnTo>
                    <a:pt x="999" y="583"/>
                  </a:lnTo>
                  <a:lnTo>
                    <a:pt x="1007" y="588"/>
                  </a:lnTo>
                  <a:lnTo>
                    <a:pt x="996" y="591"/>
                  </a:lnTo>
                  <a:lnTo>
                    <a:pt x="986" y="583"/>
                  </a:lnTo>
                  <a:lnTo>
                    <a:pt x="972" y="580"/>
                  </a:lnTo>
                  <a:lnTo>
                    <a:pt x="946" y="591"/>
                  </a:lnTo>
                  <a:lnTo>
                    <a:pt x="935" y="586"/>
                  </a:lnTo>
                  <a:lnTo>
                    <a:pt x="916" y="570"/>
                  </a:lnTo>
                  <a:lnTo>
                    <a:pt x="914" y="567"/>
                  </a:lnTo>
                  <a:lnTo>
                    <a:pt x="914" y="564"/>
                  </a:lnTo>
                  <a:lnTo>
                    <a:pt x="911" y="562"/>
                  </a:lnTo>
                  <a:lnTo>
                    <a:pt x="908" y="559"/>
                  </a:lnTo>
                  <a:lnTo>
                    <a:pt x="903" y="559"/>
                  </a:lnTo>
                  <a:lnTo>
                    <a:pt x="903" y="562"/>
                  </a:lnTo>
                  <a:lnTo>
                    <a:pt x="903" y="567"/>
                  </a:lnTo>
                  <a:lnTo>
                    <a:pt x="898" y="570"/>
                  </a:lnTo>
                  <a:lnTo>
                    <a:pt x="876" y="578"/>
                  </a:lnTo>
                  <a:lnTo>
                    <a:pt x="871" y="580"/>
                  </a:lnTo>
                  <a:lnTo>
                    <a:pt x="817" y="575"/>
                  </a:lnTo>
                  <a:lnTo>
                    <a:pt x="812" y="572"/>
                  </a:lnTo>
                  <a:lnTo>
                    <a:pt x="807" y="572"/>
                  </a:lnTo>
                  <a:lnTo>
                    <a:pt x="801" y="570"/>
                  </a:lnTo>
                  <a:lnTo>
                    <a:pt x="796" y="570"/>
                  </a:lnTo>
                  <a:lnTo>
                    <a:pt x="788" y="572"/>
                  </a:lnTo>
                  <a:lnTo>
                    <a:pt x="775" y="578"/>
                  </a:lnTo>
                  <a:lnTo>
                    <a:pt x="767" y="580"/>
                  </a:lnTo>
                  <a:lnTo>
                    <a:pt x="753" y="578"/>
                  </a:lnTo>
                  <a:lnTo>
                    <a:pt x="727" y="570"/>
                  </a:lnTo>
                  <a:lnTo>
                    <a:pt x="713" y="570"/>
                  </a:lnTo>
                  <a:lnTo>
                    <a:pt x="708" y="572"/>
                  </a:lnTo>
                  <a:lnTo>
                    <a:pt x="705" y="575"/>
                  </a:lnTo>
                  <a:lnTo>
                    <a:pt x="702" y="578"/>
                  </a:lnTo>
                  <a:lnTo>
                    <a:pt x="694" y="575"/>
                  </a:lnTo>
                  <a:lnTo>
                    <a:pt x="673" y="543"/>
                  </a:lnTo>
                  <a:lnTo>
                    <a:pt x="662" y="532"/>
                  </a:lnTo>
                  <a:lnTo>
                    <a:pt x="652" y="529"/>
                  </a:lnTo>
                  <a:lnTo>
                    <a:pt x="638" y="537"/>
                  </a:lnTo>
                  <a:lnTo>
                    <a:pt x="636" y="545"/>
                  </a:lnTo>
                  <a:lnTo>
                    <a:pt x="636" y="556"/>
                  </a:lnTo>
                  <a:lnTo>
                    <a:pt x="636" y="570"/>
                  </a:lnTo>
                  <a:lnTo>
                    <a:pt x="628" y="575"/>
                  </a:lnTo>
                  <a:lnTo>
                    <a:pt x="620" y="578"/>
                  </a:lnTo>
                  <a:lnTo>
                    <a:pt x="609" y="583"/>
                  </a:lnTo>
                  <a:lnTo>
                    <a:pt x="598" y="591"/>
                  </a:lnTo>
                  <a:lnTo>
                    <a:pt x="588" y="599"/>
                  </a:lnTo>
                  <a:lnTo>
                    <a:pt x="580" y="607"/>
                  </a:lnTo>
                  <a:lnTo>
                    <a:pt x="561" y="615"/>
                  </a:lnTo>
                  <a:lnTo>
                    <a:pt x="556" y="623"/>
                  </a:lnTo>
                  <a:lnTo>
                    <a:pt x="553" y="631"/>
                  </a:lnTo>
                  <a:lnTo>
                    <a:pt x="542" y="639"/>
                  </a:lnTo>
                  <a:lnTo>
                    <a:pt x="529" y="644"/>
                  </a:lnTo>
                  <a:lnTo>
                    <a:pt x="521" y="644"/>
                  </a:lnTo>
                  <a:lnTo>
                    <a:pt x="510" y="647"/>
                  </a:lnTo>
                  <a:lnTo>
                    <a:pt x="502" y="655"/>
                  </a:lnTo>
                  <a:lnTo>
                    <a:pt x="494" y="663"/>
                  </a:lnTo>
                  <a:lnTo>
                    <a:pt x="486" y="669"/>
                  </a:lnTo>
                  <a:lnTo>
                    <a:pt x="478" y="671"/>
                  </a:lnTo>
                  <a:lnTo>
                    <a:pt x="459" y="671"/>
                  </a:lnTo>
                  <a:lnTo>
                    <a:pt x="449" y="674"/>
                  </a:lnTo>
                  <a:lnTo>
                    <a:pt x="425" y="690"/>
                  </a:lnTo>
                  <a:lnTo>
                    <a:pt x="414" y="693"/>
                  </a:lnTo>
                  <a:lnTo>
                    <a:pt x="403" y="693"/>
                  </a:lnTo>
                  <a:lnTo>
                    <a:pt x="390" y="693"/>
                  </a:lnTo>
                  <a:lnTo>
                    <a:pt x="379" y="693"/>
                  </a:lnTo>
                  <a:lnTo>
                    <a:pt x="371" y="698"/>
                  </a:lnTo>
                  <a:lnTo>
                    <a:pt x="363" y="695"/>
                  </a:lnTo>
                  <a:lnTo>
                    <a:pt x="358" y="698"/>
                  </a:lnTo>
                  <a:lnTo>
                    <a:pt x="347" y="695"/>
                  </a:lnTo>
                  <a:lnTo>
                    <a:pt x="320" y="701"/>
                  </a:lnTo>
                  <a:lnTo>
                    <a:pt x="315" y="701"/>
                  </a:lnTo>
                  <a:lnTo>
                    <a:pt x="294" y="690"/>
                  </a:lnTo>
                  <a:lnTo>
                    <a:pt x="286" y="682"/>
                  </a:lnTo>
                  <a:lnTo>
                    <a:pt x="283" y="682"/>
                  </a:lnTo>
                  <a:lnTo>
                    <a:pt x="278" y="682"/>
                  </a:lnTo>
                  <a:lnTo>
                    <a:pt x="243" y="682"/>
                  </a:lnTo>
                  <a:lnTo>
                    <a:pt x="230" y="682"/>
                  </a:lnTo>
                  <a:lnTo>
                    <a:pt x="230" y="690"/>
                  </a:lnTo>
                  <a:lnTo>
                    <a:pt x="232" y="695"/>
                  </a:lnTo>
                  <a:lnTo>
                    <a:pt x="232" y="698"/>
                  </a:lnTo>
                  <a:lnTo>
                    <a:pt x="227" y="698"/>
                  </a:lnTo>
                  <a:lnTo>
                    <a:pt x="222" y="695"/>
                  </a:lnTo>
                  <a:lnTo>
                    <a:pt x="211" y="685"/>
                  </a:lnTo>
                  <a:lnTo>
                    <a:pt x="206" y="682"/>
                  </a:lnTo>
                  <a:lnTo>
                    <a:pt x="197" y="679"/>
                  </a:lnTo>
                  <a:lnTo>
                    <a:pt x="165" y="679"/>
                  </a:lnTo>
                  <a:lnTo>
                    <a:pt x="152" y="674"/>
                  </a:lnTo>
                  <a:lnTo>
                    <a:pt x="144" y="663"/>
                  </a:lnTo>
                  <a:lnTo>
                    <a:pt x="144" y="655"/>
                  </a:lnTo>
                  <a:lnTo>
                    <a:pt x="139" y="642"/>
                  </a:lnTo>
                  <a:lnTo>
                    <a:pt x="136" y="634"/>
                  </a:lnTo>
                  <a:lnTo>
                    <a:pt x="136" y="610"/>
                  </a:lnTo>
                  <a:lnTo>
                    <a:pt x="136" y="602"/>
                  </a:lnTo>
                  <a:lnTo>
                    <a:pt x="128" y="570"/>
                  </a:lnTo>
                  <a:lnTo>
                    <a:pt x="128" y="554"/>
                  </a:lnTo>
                  <a:lnTo>
                    <a:pt x="133" y="508"/>
                  </a:lnTo>
                  <a:lnTo>
                    <a:pt x="133" y="492"/>
                  </a:lnTo>
                  <a:lnTo>
                    <a:pt x="120" y="473"/>
                  </a:lnTo>
                  <a:lnTo>
                    <a:pt x="107" y="481"/>
                  </a:lnTo>
                  <a:lnTo>
                    <a:pt x="96" y="511"/>
                  </a:lnTo>
                  <a:lnTo>
                    <a:pt x="99" y="513"/>
                  </a:lnTo>
                  <a:lnTo>
                    <a:pt x="96" y="516"/>
                  </a:lnTo>
                  <a:lnTo>
                    <a:pt x="93" y="519"/>
                  </a:lnTo>
                  <a:lnTo>
                    <a:pt x="88" y="521"/>
                  </a:lnTo>
                  <a:lnTo>
                    <a:pt x="83" y="521"/>
                  </a:lnTo>
                  <a:lnTo>
                    <a:pt x="80" y="519"/>
                  </a:lnTo>
                  <a:lnTo>
                    <a:pt x="75" y="511"/>
                  </a:lnTo>
                  <a:lnTo>
                    <a:pt x="69" y="489"/>
                  </a:lnTo>
                  <a:lnTo>
                    <a:pt x="64" y="481"/>
                  </a:lnTo>
                  <a:lnTo>
                    <a:pt x="59" y="513"/>
                  </a:lnTo>
                  <a:lnTo>
                    <a:pt x="51" y="524"/>
                  </a:lnTo>
                  <a:lnTo>
                    <a:pt x="40" y="516"/>
                  </a:lnTo>
                  <a:lnTo>
                    <a:pt x="37" y="492"/>
                  </a:lnTo>
                  <a:lnTo>
                    <a:pt x="37" y="452"/>
                  </a:lnTo>
                  <a:lnTo>
                    <a:pt x="35" y="438"/>
                  </a:lnTo>
                  <a:lnTo>
                    <a:pt x="21" y="420"/>
                  </a:lnTo>
                  <a:lnTo>
                    <a:pt x="16" y="406"/>
                  </a:lnTo>
                  <a:lnTo>
                    <a:pt x="2" y="422"/>
                  </a:lnTo>
                  <a:lnTo>
                    <a:pt x="13" y="446"/>
                  </a:lnTo>
                  <a:lnTo>
                    <a:pt x="13" y="479"/>
                  </a:lnTo>
                  <a:lnTo>
                    <a:pt x="0" y="497"/>
                  </a:lnTo>
                  <a:lnTo>
                    <a:pt x="2" y="524"/>
                  </a:lnTo>
                  <a:lnTo>
                    <a:pt x="2" y="543"/>
                  </a:lnTo>
                  <a:lnTo>
                    <a:pt x="2" y="586"/>
                  </a:lnTo>
                  <a:lnTo>
                    <a:pt x="5" y="604"/>
                  </a:lnTo>
                  <a:lnTo>
                    <a:pt x="16" y="620"/>
                  </a:lnTo>
                  <a:lnTo>
                    <a:pt x="51" y="669"/>
                  </a:lnTo>
                  <a:lnTo>
                    <a:pt x="83" y="711"/>
                  </a:lnTo>
                  <a:lnTo>
                    <a:pt x="117" y="754"/>
                  </a:lnTo>
                  <a:lnTo>
                    <a:pt x="149" y="797"/>
                  </a:lnTo>
                  <a:lnTo>
                    <a:pt x="181" y="840"/>
                  </a:lnTo>
                  <a:lnTo>
                    <a:pt x="216" y="883"/>
                  </a:lnTo>
                  <a:lnTo>
                    <a:pt x="248" y="925"/>
                  </a:lnTo>
                  <a:lnTo>
                    <a:pt x="280" y="968"/>
                  </a:lnTo>
                  <a:lnTo>
                    <a:pt x="315" y="1011"/>
                  </a:lnTo>
                  <a:lnTo>
                    <a:pt x="347" y="1054"/>
                  </a:lnTo>
                  <a:lnTo>
                    <a:pt x="379" y="1097"/>
                  </a:lnTo>
                  <a:lnTo>
                    <a:pt x="414" y="1139"/>
                  </a:lnTo>
                  <a:lnTo>
                    <a:pt x="446" y="1182"/>
                  </a:lnTo>
                  <a:lnTo>
                    <a:pt x="478" y="1225"/>
                  </a:lnTo>
                  <a:lnTo>
                    <a:pt x="513" y="1268"/>
                  </a:lnTo>
                  <a:lnTo>
                    <a:pt x="545" y="1311"/>
                  </a:lnTo>
                  <a:lnTo>
                    <a:pt x="577" y="1354"/>
                  </a:lnTo>
                  <a:lnTo>
                    <a:pt x="612" y="1396"/>
                  </a:lnTo>
                  <a:lnTo>
                    <a:pt x="625" y="1407"/>
                  </a:lnTo>
                  <a:lnTo>
                    <a:pt x="641" y="1412"/>
                  </a:lnTo>
                  <a:lnTo>
                    <a:pt x="743" y="1426"/>
                  </a:lnTo>
                  <a:lnTo>
                    <a:pt x="831" y="1436"/>
                  </a:lnTo>
                  <a:lnTo>
                    <a:pt x="916" y="1450"/>
                  </a:lnTo>
                  <a:lnTo>
                    <a:pt x="1004" y="1461"/>
                  </a:lnTo>
                  <a:lnTo>
                    <a:pt x="1093" y="1474"/>
                  </a:lnTo>
                  <a:lnTo>
                    <a:pt x="1181" y="1485"/>
                  </a:lnTo>
                  <a:lnTo>
                    <a:pt x="1269" y="1495"/>
                  </a:lnTo>
                  <a:lnTo>
                    <a:pt x="1357" y="1509"/>
                  </a:lnTo>
                  <a:lnTo>
                    <a:pt x="1445" y="1519"/>
                  </a:lnTo>
                  <a:lnTo>
                    <a:pt x="1533" y="1530"/>
                  </a:lnTo>
                  <a:lnTo>
                    <a:pt x="1622" y="1543"/>
                  </a:lnTo>
                  <a:lnTo>
                    <a:pt x="1710" y="1554"/>
                  </a:lnTo>
                  <a:lnTo>
                    <a:pt x="1795" y="1568"/>
                  </a:lnTo>
                  <a:lnTo>
                    <a:pt x="1883" y="1578"/>
                  </a:lnTo>
                  <a:lnTo>
                    <a:pt x="1972" y="1589"/>
                  </a:lnTo>
                  <a:lnTo>
                    <a:pt x="2060" y="1602"/>
                  </a:lnTo>
                  <a:lnTo>
                    <a:pt x="2148" y="1613"/>
                  </a:lnTo>
                  <a:lnTo>
                    <a:pt x="2233" y="1624"/>
                  </a:lnTo>
                  <a:lnTo>
                    <a:pt x="2244" y="1624"/>
                  </a:lnTo>
                  <a:lnTo>
                    <a:pt x="2287" y="1568"/>
                  </a:lnTo>
                  <a:lnTo>
                    <a:pt x="2292" y="1469"/>
                  </a:lnTo>
                  <a:lnTo>
                    <a:pt x="2290" y="1367"/>
                  </a:lnTo>
                  <a:lnTo>
                    <a:pt x="2290" y="1367"/>
                  </a:lnTo>
                  <a:lnTo>
                    <a:pt x="2290" y="1348"/>
                  </a:lnTo>
                  <a:lnTo>
                    <a:pt x="2311" y="1281"/>
                  </a:lnTo>
                  <a:lnTo>
                    <a:pt x="2370" y="1174"/>
                  </a:lnTo>
                  <a:lnTo>
                    <a:pt x="2386" y="1134"/>
                  </a:lnTo>
                  <a:lnTo>
                    <a:pt x="2399" y="1065"/>
                  </a:lnTo>
                  <a:lnTo>
                    <a:pt x="2405" y="1040"/>
                  </a:lnTo>
                  <a:lnTo>
                    <a:pt x="2418" y="1024"/>
                  </a:lnTo>
                  <a:lnTo>
                    <a:pt x="2418" y="1024"/>
                  </a:lnTo>
                  <a:lnTo>
                    <a:pt x="2439" y="998"/>
                  </a:lnTo>
                  <a:lnTo>
                    <a:pt x="2450" y="984"/>
                  </a:lnTo>
                  <a:lnTo>
                    <a:pt x="2471" y="899"/>
                  </a:lnTo>
                  <a:lnTo>
                    <a:pt x="2477" y="888"/>
                  </a:lnTo>
                  <a:lnTo>
                    <a:pt x="2506" y="842"/>
                  </a:lnTo>
                  <a:lnTo>
                    <a:pt x="2509" y="834"/>
                  </a:lnTo>
                  <a:lnTo>
                    <a:pt x="2506" y="781"/>
                  </a:lnTo>
                  <a:lnTo>
                    <a:pt x="2503" y="762"/>
                  </a:lnTo>
                  <a:lnTo>
                    <a:pt x="2493" y="746"/>
                  </a:lnTo>
                  <a:lnTo>
                    <a:pt x="2471" y="733"/>
                  </a:lnTo>
                  <a:lnTo>
                    <a:pt x="2461" y="722"/>
                  </a:lnTo>
                  <a:lnTo>
                    <a:pt x="2453" y="711"/>
                  </a:lnTo>
                  <a:lnTo>
                    <a:pt x="2455" y="701"/>
                  </a:lnTo>
                  <a:lnTo>
                    <a:pt x="2485" y="695"/>
                  </a:lnTo>
                  <a:lnTo>
                    <a:pt x="2511" y="685"/>
                  </a:lnTo>
                  <a:lnTo>
                    <a:pt x="2522" y="679"/>
                  </a:lnTo>
                  <a:lnTo>
                    <a:pt x="2541" y="669"/>
                  </a:lnTo>
                  <a:lnTo>
                    <a:pt x="2559" y="661"/>
                  </a:lnTo>
                  <a:lnTo>
                    <a:pt x="2576" y="658"/>
                  </a:lnTo>
                  <a:lnTo>
                    <a:pt x="2597" y="658"/>
                  </a:lnTo>
                  <a:lnTo>
                    <a:pt x="2618" y="661"/>
                  </a:lnTo>
                  <a:lnTo>
                    <a:pt x="2629" y="661"/>
                  </a:lnTo>
                  <a:lnTo>
                    <a:pt x="2637" y="658"/>
                  </a:lnTo>
                  <a:lnTo>
                    <a:pt x="2650" y="655"/>
                  </a:lnTo>
                  <a:lnTo>
                    <a:pt x="2666" y="669"/>
                  </a:lnTo>
                  <a:lnTo>
                    <a:pt x="2677" y="669"/>
                  </a:lnTo>
                  <a:lnTo>
                    <a:pt x="2752" y="639"/>
                  </a:lnTo>
                  <a:lnTo>
                    <a:pt x="2792" y="628"/>
                  </a:lnTo>
                  <a:lnTo>
                    <a:pt x="2797" y="618"/>
                  </a:lnTo>
                  <a:lnTo>
                    <a:pt x="2776" y="575"/>
                  </a:lnTo>
                  <a:close/>
                </a:path>
              </a:pathLst>
            </a:custGeom>
            <a:solidFill>
              <a:srgbClr val="00667A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AAF2A03C-EC9B-B652-4187-BADA32289080}"/>
              </a:ext>
            </a:extLst>
          </p:cNvPr>
          <p:cNvSpPr/>
          <p:nvPr/>
        </p:nvSpPr>
        <p:spPr>
          <a:xfrm rot="18900000">
            <a:off x="957135" y="6204617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E9667080-EB52-609B-2772-F1898B6603BB}"/>
              </a:ext>
            </a:extLst>
          </p:cNvPr>
          <p:cNvSpPr/>
          <p:nvPr/>
        </p:nvSpPr>
        <p:spPr>
          <a:xfrm rot="18900000">
            <a:off x="2595302" y="6204616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: Rounded Corners 9">
            <a:extLst>
              <a:ext uri="{FF2B5EF4-FFF2-40B4-BE49-F238E27FC236}">
                <a16:creationId xmlns:a16="http://schemas.microsoft.com/office/drawing/2014/main" id="{1B851F2D-3679-0382-0C71-75C672943D33}"/>
              </a:ext>
            </a:extLst>
          </p:cNvPr>
          <p:cNvSpPr/>
          <p:nvPr/>
        </p:nvSpPr>
        <p:spPr>
          <a:xfrm rot="18900000">
            <a:off x="4233469" y="6197420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575756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9079C80E-8316-AE0C-5E18-4E0236240424}"/>
              </a:ext>
            </a:extLst>
          </p:cNvPr>
          <p:cNvSpPr/>
          <p:nvPr/>
        </p:nvSpPr>
        <p:spPr>
          <a:xfrm rot="18900000">
            <a:off x="5871636" y="6213733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BDED1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B15E726D-9C7F-9A9A-68E3-D212B653C40B}"/>
              </a:ext>
            </a:extLst>
          </p:cNvPr>
          <p:cNvSpPr/>
          <p:nvPr/>
        </p:nvSpPr>
        <p:spPr>
          <a:xfrm rot="18900000">
            <a:off x="7509804" y="6197418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92D050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BD3E9C77-23B3-8CAF-C338-DE380808100A}"/>
              </a:ext>
            </a:extLst>
          </p:cNvPr>
          <p:cNvSpPr/>
          <p:nvPr/>
        </p:nvSpPr>
        <p:spPr>
          <a:xfrm rot="18900000">
            <a:off x="9147972" y="6204615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bg1">
              <a:lumMod val="65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: Rounded Corners 9">
            <a:extLst>
              <a:ext uri="{FF2B5EF4-FFF2-40B4-BE49-F238E27FC236}">
                <a16:creationId xmlns:a16="http://schemas.microsoft.com/office/drawing/2014/main" id="{569E9735-C214-FAA9-3ED1-14A4B8F88E4E}"/>
              </a:ext>
            </a:extLst>
          </p:cNvPr>
          <p:cNvSpPr/>
          <p:nvPr/>
        </p:nvSpPr>
        <p:spPr>
          <a:xfrm rot="18900000">
            <a:off x="10786140" y="6204616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tx2">
              <a:lumMod val="60000"/>
              <a:lumOff val="40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B5356F93-7ACA-4844-778C-D755B93EAA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12439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irates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E49B40F7-6AED-E155-678A-2D6828814525}"/>
              </a:ext>
            </a:extLst>
          </p:cNvPr>
          <p:cNvGrpSpPr/>
          <p:nvPr/>
        </p:nvGrpSpPr>
        <p:grpSpPr>
          <a:xfrm rot="21110327">
            <a:off x="6639054" y="1025970"/>
            <a:ext cx="4964533" cy="4030668"/>
            <a:chOff x="9775826" y="4954588"/>
            <a:chExt cx="4830763" cy="3806825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5A90339F-6AA4-314A-E738-FB9DDBFCE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2288" y="6203950"/>
              <a:ext cx="46038" cy="46038"/>
            </a:xfrm>
            <a:custGeom>
              <a:avLst/>
              <a:gdLst>
                <a:gd name="T0" fmla="*/ 29 w 29"/>
                <a:gd name="T1" fmla="*/ 16 h 29"/>
                <a:gd name="T2" fmla="*/ 24 w 29"/>
                <a:gd name="T3" fmla="*/ 16 h 29"/>
                <a:gd name="T4" fmla="*/ 16 w 29"/>
                <a:gd name="T5" fmla="*/ 11 h 29"/>
                <a:gd name="T6" fmla="*/ 8 w 29"/>
                <a:gd name="T7" fmla="*/ 0 h 29"/>
                <a:gd name="T8" fmla="*/ 0 w 29"/>
                <a:gd name="T9" fmla="*/ 8 h 29"/>
                <a:gd name="T10" fmla="*/ 0 w 29"/>
                <a:gd name="T11" fmla="*/ 16 h 29"/>
                <a:gd name="T12" fmla="*/ 3 w 29"/>
                <a:gd name="T13" fmla="*/ 27 h 29"/>
                <a:gd name="T14" fmla="*/ 21 w 29"/>
                <a:gd name="T15" fmla="*/ 29 h 29"/>
                <a:gd name="T16" fmla="*/ 27 w 29"/>
                <a:gd name="T17" fmla="*/ 27 h 29"/>
                <a:gd name="T18" fmla="*/ 27 w 29"/>
                <a:gd name="T19" fmla="*/ 27 h 29"/>
                <a:gd name="T20" fmla="*/ 29 w 29"/>
                <a:gd name="T21" fmla="*/ 16 h 29"/>
                <a:gd name="T22" fmla="*/ 29 w 29"/>
                <a:gd name="T2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9">
                  <a:moveTo>
                    <a:pt x="29" y="16"/>
                  </a:moveTo>
                  <a:lnTo>
                    <a:pt x="24" y="16"/>
                  </a:lnTo>
                  <a:lnTo>
                    <a:pt x="16" y="11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3" y="27"/>
                  </a:lnTo>
                  <a:lnTo>
                    <a:pt x="21" y="29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9" y="16"/>
                  </a:lnTo>
                  <a:lnTo>
                    <a:pt x="29" y="16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2C71DB68-06C8-7313-6B50-4EAAC8A1E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7963" y="6276975"/>
              <a:ext cx="149225" cy="173038"/>
            </a:xfrm>
            <a:custGeom>
              <a:avLst/>
              <a:gdLst>
                <a:gd name="T0" fmla="*/ 94 w 94"/>
                <a:gd name="T1" fmla="*/ 45 h 109"/>
                <a:gd name="T2" fmla="*/ 59 w 94"/>
                <a:gd name="T3" fmla="*/ 13 h 109"/>
                <a:gd name="T4" fmla="*/ 43 w 94"/>
                <a:gd name="T5" fmla="*/ 2 h 109"/>
                <a:gd name="T6" fmla="*/ 46 w 94"/>
                <a:gd name="T7" fmla="*/ 18 h 109"/>
                <a:gd name="T8" fmla="*/ 30 w 94"/>
                <a:gd name="T9" fmla="*/ 5 h 109"/>
                <a:gd name="T10" fmla="*/ 22 w 94"/>
                <a:gd name="T11" fmla="*/ 2 h 109"/>
                <a:gd name="T12" fmla="*/ 14 w 94"/>
                <a:gd name="T13" fmla="*/ 0 h 109"/>
                <a:gd name="T14" fmla="*/ 3 w 94"/>
                <a:gd name="T15" fmla="*/ 2 h 109"/>
                <a:gd name="T16" fmla="*/ 0 w 94"/>
                <a:gd name="T17" fmla="*/ 13 h 109"/>
                <a:gd name="T18" fmla="*/ 6 w 94"/>
                <a:gd name="T19" fmla="*/ 21 h 109"/>
                <a:gd name="T20" fmla="*/ 27 w 94"/>
                <a:gd name="T21" fmla="*/ 42 h 109"/>
                <a:gd name="T22" fmla="*/ 46 w 94"/>
                <a:gd name="T23" fmla="*/ 91 h 109"/>
                <a:gd name="T24" fmla="*/ 67 w 94"/>
                <a:gd name="T25" fmla="*/ 107 h 109"/>
                <a:gd name="T26" fmla="*/ 75 w 94"/>
                <a:gd name="T27" fmla="*/ 109 h 109"/>
                <a:gd name="T28" fmla="*/ 75 w 94"/>
                <a:gd name="T29" fmla="*/ 109 h 109"/>
                <a:gd name="T30" fmla="*/ 75 w 94"/>
                <a:gd name="T31" fmla="*/ 104 h 109"/>
                <a:gd name="T32" fmla="*/ 75 w 94"/>
                <a:gd name="T33" fmla="*/ 93 h 109"/>
                <a:gd name="T34" fmla="*/ 78 w 94"/>
                <a:gd name="T35" fmla="*/ 80 h 109"/>
                <a:gd name="T36" fmla="*/ 94 w 94"/>
                <a:gd name="T37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109">
                  <a:moveTo>
                    <a:pt x="94" y="45"/>
                  </a:moveTo>
                  <a:lnTo>
                    <a:pt x="59" y="13"/>
                  </a:lnTo>
                  <a:lnTo>
                    <a:pt x="43" y="2"/>
                  </a:lnTo>
                  <a:lnTo>
                    <a:pt x="46" y="18"/>
                  </a:lnTo>
                  <a:lnTo>
                    <a:pt x="30" y="5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3" y="2"/>
                  </a:lnTo>
                  <a:lnTo>
                    <a:pt x="0" y="13"/>
                  </a:lnTo>
                  <a:lnTo>
                    <a:pt x="6" y="21"/>
                  </a:lnTo>
                  <a:lnTo>
                    <a:pt x="27" y="42"/>
                  </a:lnTo>
                  <a:lnTo>
                    <a:pt x="46" y="91"/>
                  </a:lnTo>
                  <a:lnTo>
                    <a:pt x="67" y="107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4"/>
                  </a:lnTo>
                  <a:lnTo>
                    <a:pt x="75" y="93"/>
                  </a:lnTo>
                  <a:lnTo>
                    <a:pt x="78" y="80"/>
                  </a:lnTo>
                  <a:lnTo>
                    <a:pt x="94" y="45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26D875A-2B94-220A-7CE7-3D9D3A70F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3" y="5413375"/>
              <a:ext cx="415925" cy="430213"/>
            </a:xfrm>
            <a:custGeom>
              <a:avLst/>
              <a:gdLst>
                <a:gd name="T0" fmla="*/ 248 w 262"/>
                <a:gd name="T1" fmla="*/ 225 h 271"/>
                <a:gd name="T2" fmla="*/ 251 w 262"/>
                <a:gd name="T3" fmla="*/ 220 h 271"/>
                <a:gd name="T4" fmla="*/ 248 w 262"/>
                <a:gd name="T5" fmla="*/ 204 h 271"/>
                <a:gd name="T6" fmla="*/ 229 w 262"/>
                <a:gd name="T7" fmla="*/ 182 h 271"/>
                <a:gd name="T8" fmla="*/ 235 w 262"/>
                <a:gd name="T9" fmla="*/ 172 h 271"/>
                <a:gd name="T10" fmla="*/ 232 w 262"/>
                <a:gd name="T11" fmla="*/ 158 h 271"/>
                <a:gd name="T12" fmla="*/ 205 w 262"/>
                <a:gd name="T13" fmla="*/ 123 h 271"/>
                <a:gd name="T14" fmla="*/ 203 w 262"/>
                <a:gd name="T15" fmla="*/ 115 h 271"/>
                <a:gd name="T16" fmla="*/ 200 w 262"/>
                <a:gd name="T17" fmla="*/ 97 h 271"/>
                <a:gd name="T18" fmla="*/ 181 w 262"/>
                <a:gd name="T19" fmla="*/ 24 h 271"/>
                <a:gd name="T20" fmla="*/ 173 w 262"/>
                <a:gd name="T21" fmla="*/ 19 h 271"/>
                <a:gd name="T22" fmla="*/ 163 w 262"/>
                <a:gd name="T23" fmla="*/ 16 h 271"/>
                <a:gd name="T24" fmla="*/ 147 w 262"/>
                <a:gd name="T25" fmla="*/ 0 h 271"/>
                <a:gd name="T26" fmla="*/ 139 w 262"/>
                <a:gd name="T27" fmla="*/ 11 h 271"/>
                <a:gd name="T28" fmla="*/ 107 w 262"/>
                <a:gd name="T29" fmla="*/ 27 h 271"/>
                <a:gd name="T30" fmla="*/ 85 w 262"/>
                <a:gd name="T31" fmla="*/ 57 h 271"/>
                <a:gd name="T32" fmla="*/ 72 w 262"/>
                <a:gd name="T33" fmla="*/ 89 h 271"/>
                <a:gd name="T34" fmla="*/ 42 w 262"/>
                <a:gd name="T35" fmla="*/ 97 h 271"/>
                <a:gd name="T36" fmla="*/ 21 w 262"/>
                <a:gd name="T37" fmla="*/ 94 h 271"/>
                <a:gd name="T38" fmla="*/ 21 w 262"/>
                <a:gd name="T39" fmla="*/ 75 h 271"/>
                <a:gd name="T40" fmla="*/ 34 w 262"/>
                <a:gd name="T41" fmla="*/ 54 h 271"/>
                <a:gd name="T42" fmla="*/ 13 w 262"/>
                <a:gd name="T43" fmla="*/ 70 h 271"/>
                <a:gd name="T44" fmla="*/ 2 w 262"/>
                <a:gd name="T45" fmla="*/ 97 h 271"/>
                <a:gd name="T46" fmla="*/ 0 w 262"/>
                <a:gd name="T47" fmla="*/ 105 h 271"/>
                <a:gd name="T48" fmla="*/ 42 w 262"/>
                <a:gd name="T49" fmla="*/ 132 h 271"/>
                <a:gd name="T50" fmla="*/ 69 w 262"/>
                <a:gd name="T51" fmla="*/ 153 h 271"/>
                <a:gd name="T52" fmla="*/ 128 w 262"/>
                <a:gd name="T53" fmla="*/ 180 h 271"/>
                <a:gd name="T54" fmla="*/ 163 w 262"/>
                <a:gd name="T55" fmla="*/ 214 h 271"/>
                <a:gd name="T56" fmla="*/ 173 w 262"/>
                <a:gd name="T57" fmla="*/ 241 h 271"/>
                <a:gd name="T58" fmla="*/ 184 w 262"/>
                <a:gd name="T59" fmla="*/ 265 h 271"/>
                <a:gd name="T60" fmla="*/ 195 w 262"/>
                <a:gd name="T61" fmla="*/ 271 h 271"/>
                <a:gd name="T62" fmla="*/ 211 w 262"/>
                <a:gd name="T63" fmla="*/ 271 h 271"/>
                <a:gd name="T64" fmla="*/ 224 w 262"/>
                <a:gd name="T65" fmla="*/ 265 h 271"/>
                <a:gd name="T66" fmla="*/ 243 w 262"/>
                <a:gd name="T67" fmla="*/ 260 h 271"/>
                <a:gd name="T68" fmla="*/ 251 w 262"/>
                <a:gd name="T69" fmla="*/ 255 h 271"/>
                <a:gd name="T70" fmla="*/ 254 w 262"/>
                <a:gd name="T71" fmla="*/ 247 h 271"/>
                <a:gd name="T72" fmla="*/ 251 w 262"/>
                <a:gd name="T73" fmla="*/ 23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71">
                  <a:moveTo>
                    <a:pt x="251" y="233"/>
                  </a:moveTo>
                  <a:lnTo>
                    <a:pt x="248" y="225"/>
                  </a:lnTo>
                  <a:lnTo>
                    <a:pt x="248" y="222"/>
                  </a:lnTo>
                  <a:lnTo>
                    <a:pt x="251" y="220"/>
                  </a:lnTo>
                  <a:lnTo>
                    <a:pt x="262" y="220"/>
                  </a:lnTo>
                  <a:lnTo>
                    <a:pt x="248" y="204"/>
                  </a:lnTo>
                  <a:lnTo>
                    <a:pt x="232" y="188"/>
                  </a:lnTo>
                  <a:lnTo>
                    <a:pt x="229" y="182"/>
                  </a:lnTo>
                  <a:lnTo>
                    <a:pt x="232" y="177"/>
                  </a:lnTo>
                  <a:lnTo>
                    <a:pt x="235" y="172"/>
                  </a:lnTo>
                  <a:lnTo>
                    <a:pt x="237" y="166"/>
                  </a:lnTo>
                  <a:lnTo>
                    <a:pt x="232" y="158"/>
                  </a:lnTo>
                  <a:lnTo>
                    <a:pt x="208" y="134"/>
                  </a:lnTo>
                  <a:lnTo>
                    <a:pt x="205" y="123"/>
                  </a:lnTo>
                  <a:lnTo>
                    <a:pt x="203" y="118"/>
                  </a:lnTo>
                  <a:lnTo>
                    <a:pt x="203" y="115"/>
                  </a:lnTo>
                  <a:lnTo>
                    <a:pt x="203" y="107"/>
                  </a:lnTo>
                  <a:lnTo>
                    <a:pt x="200" y="97"/>
                  </a:lnTo>
                  <a:lnTo>
                    <a:pt x="197" y="83"/>
                  </a:lnTo>
                  <a:lnTo>
                    <a:pt x="181" y="24"/>
                  </a:lnTo>
                  <a:lnTo>
                    <a:pt x="179" y="19"/>
                  </a:lnTo>
                  <a:lnTo>
                    <a:pt x="173" y="19"/>
                  </a:lnTo>
                  <a:lnTo>
                    <a:pt x="168" y="16"/>
                  </a:lnTo>
                  <a:lnTo>
                    <a:pt x="163" y="16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9" y="11"/>
                  </a:lnTo>
                  <a:lnTo>
                    <a:pt x="117" y="19"/>
                  </a:lnTo>
                  <a:lnTo>
                    <a:pt x="107" y="27"/>
                  </a:lnTo>
                  <a:lnTo>
                    <a:pt x="91" y="46"/>
                  </a:lnTo>
                  <a:lnTo>
                    <a:pt x="85" y="57"/>
                  </a:lnTo>
                  <a:lnTo>
                    <a:pt x="74" y="83"/>
                  </a:lnTo>
                  <a:lnTo>
                    <a:pt x="72" y="89"/>
                  </a:lnTo>
                  <a:lnTo>
                    <a:pt x="58" y="91"/>
                  </a:lnTo>
                  <a:lnTo>
                    <a:pt x="42" y="97"/>
                  </a:lnTo>
                  <a:lnTo>
                    <a:pt x="32" y="97"/>
                  </a:lnTo>
                  <a:lnTo>
                    <a:pt x="21" y="94"/>
                  </a:lnTo>
                  <a:lnTo>
                    <a:pt x="18" y="83"/>
                  </a:lnTo>
                  <a:lnTo>
                    <a:pt x="21" y="75"/>
                  </a:lnTo>
                  <a:lnTo>
                    <a:pt x="29" y="67"/>
                  </a:lnTo>
                  <a:lnTo>
                    <a:pt x="34" y="54"/>
                  </a:lnTo>
                  <a:lnTo>
                    <a:pt x="24" y="59"/>
                  </a:lnTo>
                  <a:lnTo>
                    <a:pt x="13" y="70"/>
                  </a:lnTo>
                  <a:lnTo>
                    <a:pt x="5" y="83"/>
                  </a:lnTo>
                  <a:lnTo>
                    <a:pt x="2" y="9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2" y="105"/>
                  </a:lnTo>
                  <a:lnTo>
                    <a:pt x="42" y="132"/>
                  </a:lnTo>
                  <a:lnTo>
                    <a:pt x="64" y="148"/>
                  </a:lnTo>
                  <a:lnTo>
                    <a:pt x="69" y="153"/>
                  </a:lnTo>
                  <a:lnTo>
                    <a:pt x="115" y="172"/>
                  </a:lnTo>
                  <a:lnTo>
                    <a:pt x="128" y="180"/>
                  </a:lnTo>
                  <a:lnTo>
                    <a:pt x="157" y="206"/>
                  </a:lnTo>
                  <a:lnTo>
                    <a:pt x="163" y="214"/>
                  </a:lnTo>
                  <a:lnTo>
                    <a:pt x="168" y="222"/>
                  </a:lnTo>
                  <a:lnTo>
                    <a:pt x="173" y="241"/>
                  </a:lnTo>
                  <a:lnTo>
                    <a:pt x="179" y="257"/>
                  </a:lnTo>
                  <a:lnTo>
                    <a:pt x="184" y="265"/>
                  </a:lnTo>
                  <a:lnTo>
                    <a:pt x="189" y="268"/>
                  </a:lnTo>
                  <a:lnTo>
                    <a:pt x="195" y="271"/>
                  </a:lnTo>
                  <a:lnTo>
                    <a:pt x="203" y="271"/>
                  </a:lnTo>
                  <a:lnTo>
                    <a:pt x="211" y="271"/>
                  </a:lnTo>
                  <a:lnTo>
                    <a:pt x="221" y="268"/>
                  </a:lnTo>
                  <a:lnTo>
                    <a:pt x="224" y="265"/>
                  </a:lnTo>
                  <a:lnTo>
                    <a:pt x="232" y="263"/>
                  </a:lnTo>
                  <a:lnTo>
                    <a:pt x="243" y="260"/>
                  </a:lnTo>
                  <a:lnTo>
                    <a:pt x="245" y="257"/>
                  </a:lnTo>
                  <a:lnTo>
                    <a:pt x="251" y="255"/>
                  </a:lnTo>
                  <a:lnTo>
                    <a:pt x="251" y="252"/>
                  </a:lnTo>
                  <a:lnTo>
                    <a:pt x="254" y="247"/>
                  </a:lnTo>
                  <a:lnTo>
                    <a:pt x="251" y="239"/>
                  </a:lnTo>
                  <a:lnTo>
                    <a:pt x="251" y="233"/>
                  </a:lnTo>
                  <a:close/>
                </a:path>
              </a:pathLst>
            </a:custGeom>
            <a:solidFill>
              <a:srgbClr val="E3D1BF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CCE4EEF-DF34-9829-B3DF-C85EF78BE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1376" y="5580063"/>
              <a:ext cx="1065213" cy="912813"/>
            </a:xfrm>
            <a:custGeom>
              <a:avLst/>
              <a:gdLst>
                <a:gd name="T0" fmla="*/ 668 w 671"/>
                <a:gd name="T1" fmla="*/ 134 h 575"/>
                <a:gd name="T2" fmla="*/ 666 w 671"/>
                <a:gd name="T3" fmla="*/ 120 h 575"/>
                <a:gd name="T4" fmla="*/ 660 w 671"/>
                <a:gd name="T5" fmla="*/ 88 h 575"/>
                <a:gd name="T6" fmla="*/ 655 w 671"/>
                <a:gd name="T7" fmla="*/ 64 h 575"/>
                <a:gd name="T8" fmla="*/ 596 w 671"/>
                <a:gd name="T9" fmla="*/ 115 h 575"/>
                <a:gd name="T10" fmla="*/ 623 w 671"/>
                <a:gd name="T11" fmla="*/ 150 h 575"/>
                <a:gd name="T12" fmla="*/ 596 w 671"/>
                <a:gd name="T13" fmla="*/ 163 h 575"/>
                <a:gd name="T14" fmla="*/ 407 w 671"/>
                <a:gd name="T15" fmla="*/ 136 h 575"/>
                <a:gd name="T16" fmla="*/ 428 w 671"/>
                <a:gd name="T17" fmla="*/ 93 h 575"/>
                <a:gd name="T18" fmla="*/ 404 w 671"/>
                <a:gd name="T19" fmla="*/ 96 h 575"/>
                <a:gd name="T20" fmla="*/ 372 w 671"/>
                <a:gd name="T21" fmla="*/ 115 h 575"/>
                <a:gd name="T22" fmla="*/ 372 w 671"/>
                <a:gd name="T23" fmla="*/ 134 h 575"/>
                <a:gd name="T24" fmla="*/ 366 w 671"/>
                <a:gd name="T25" fmla="*/ 152 h 575"/>
                <a:gd name="T26" fmla="*/ 342 w 671"/>
                <a:gd name="T27" fmla="*/ 163 h 575"/>
                <a:gd name="T28" fmla="*/ 310 w 671"/>
                <a:gd name="T29" fmla="*/ 163 h 575"/>
                <a:gd name="T30" fmla="*/ 289 w 671"/>
                <a:gd name="T31" fmla="*/ 117 h 575"/>
                <a:gd name="T32" fmla="*/ 236 w 671"/>
                <a:gd name="T33" fmla="*/ 67 h 575"/>
                <a:gd name="T34" fmla="*/ 123 w 671"/>
                <a:gd name="T35" fmla="*/ 0 h 575"/>
                <a:gd name="T36" fmla="*/ 113 w 671"/>
                <a:gd name="T37" fmla="*/ 13 h 575"/>
                <a:gd name="T38" fmla="*/ 107 w 671"/>
                <a:gd name="T39" fmla="*/ 37 h 575"/>
                <a:gd name="T40" fmla="*/ 126 w 671"/>
                <a:gd name="T41" fmla="*/ 45 h 575"/>
                <a:gd name="T42" fmla="*/ 185 w 671"/>
                <a:gd name="T43" fmla="*/ 64 h 575"/>
                <a:gd name="T44" fmla="*/ 182 w 671"/>
                <a:gd name="T45" fmla="*/ 104 h 575"/>
                <a:gd name="T46" fmla="*/ 97 w 671"/>
                <a:gd name="T47" fmla="*/ 99 h 575"/>
                <a:gd name="T48" fmla="*/ 65 w 671"/>
                <a:gd name="T49" fmla="*/ 83 h 575"/>
                <a:gd name="T50" fmla="*/ 27 w 671"/>
                <a:gd name="T51" fmla="*/ 109 h 575"/>
                <a:gd name="T52" fmla="*/ 16 w 671"/>
                <a:gd name="T53" fmla="*/ 131 h 575"/>
                <a:gd name="T54" fmla="*/ 3 w 671"/>
                <a:gd name="T55" fmla="*/ 144 h 575"/>
                <a:gd name="T56" fmla="*/ 81 w 671"/>
                <a:gd name="T57" fmla="*/ 144 h 575"/>
                <a:gd name="T58" fmla="*/ 115 w 671"/>
                <a:gd name="T59" fmla="*/ 174 h 575"/>
                <a:gd name="T60" fmla="*/ 174 w 671"/>
                <a:gd name="T61" fmla="*/ 219 h 575"/>
                <a:gd name="T62" fmla="*/ 212 w 671"/>
                <a:gd name="T63" fmla="*/ 326 h 575"/>
                <a:gd name="T64" fmla="*/ 195 w 671"/>
                <a:gd name="T65" fmla="*/ 345 h 575"/>
                <a:gd name="T66" fmla="*/ 187 w 671"/>
                <a:gd name="T67" fmla="*/ 358 h 575"/>
                <a:gd name="T68" fmla="*/ 212 w 671"/>
                <a:gd name="T69" fmla="*/ 417 h 575"/>
                <a:gd name="T70" fmla="*/ 217 w 671"/>
                <a:gd name="T71" fmla="*/ 468 h 575"/>
                <a:gd name="T72" fmla="*/ 225 w 671"/>
                <a:gd name="T73" fmla="*/ 540 h 575"/>
                <a:gd name="T74" fmla="*/ 270 w 671"/>
                <a:gd name="T75" fmla="*/ 575 h 575"/>
                <a:gd name="T76" fmla="*/ 297 w 671"/>
                <a:gd name="T77" fmla="*/ 567 h 575"/>
                <a:gd name="T78" fmla="*/ 294 w 671"/>
                <a:gd name="T79" fmla="*/ 460 h 575"/>
                <a:gd name="T80" fmla="*/ 340 w 671"/>
                <a:gd name="T81" fmla="*/ 396 h 575"/>
                <a:gd name="T82" fmla="*/ 412 w 671"/>
                <a:gd name="T83" fmla="*/ 380 h 575"/>
                <a:gd name="T84" fmla="*/ 396 w 671"/>
                <a:gd name="T85" fmla="*/ 329 h 575"/>
                <a:gd name="T86" fmla="*/ 409 w 671"/>
                <a:gd name="T87" fmla="*/ 267 h 575"/>
                <a:gd name="T88" fmla="*/ 409 w 671"/>
                <a:gd name="T89" fmla="*/ 249 h 575"/>
                <a:gd name="T90" fmla="*/ 399 w 671"/>
                <a:gd name="T91" fmla="*/ 227 h 575"/>
                <a:gd name="T92" fmla="*/ 420 w 671"/>
                <a:gd name="T93" fmla="*/ 187 h 575"/>
                <a:gd name="T94" fmla="*/ 407 w 671"/>
                <a:gd name="T95" fmla="*/ 142 h 575"/>
                <a:gd name="T96" fmla="*/ 658 w 671"/>
                <a:gd name="T97" fmla="*/ 313 h 575"/>
                <a:gd name="T98" fmla="*/ 607 w 671"/>
                <a:gd name="T99" fmla="*/ 305 h 575"/>
                <a:gd name="T100" fmla="*/ 612 w 671"/>
                <a:gd name="T101" fmla="*/ 318 h 575"/>
                <a:gd name="T102" fmla="*/ 620 w 671"/>
                <a:gd name="T103" fmla="*/ 342 h 575"/>
                <a:gd name="T104" fmla="*/ 618 w 671"/>
                <a:gd name="T105" fmla="*/ 366 h 575"/>
                <a:gd name="T106" fmla="*/ 615 w 671"/>
                <a:gd name="T107" fmla="*/ 404 h 575"/>
                <a:gd name="T108" fmla="*/ 628 w 671"/>
                <a:gd name="T109" fmla="*/ 385 h 575"/>
                <a:gd name="T110" fmla="*/ 658 w 671"/>
                <a:gd name="T111" fmla="*/ 318 h 575"/>
                <a:gd name="T112" fmla="*/ 540 w 671"/>
                <a:gd name="T113" fmla="*/ 323 h 575"/>
                <a:gd name="T114" fmla="*/ 524 w 671"/>
                <a:gd name="T115" fmla="*/ 334 h 575"/>
                <a:gd name="T116" fmla="*/ 548 w 671"/>
                <a:gd name="T117" fmla="*/ 388 h 575"/>
                <a:gd name="T118" fmla="*/ 546 w 671"/>
                <a:gd name="T119" fmla="*/ 420 h 575"/>
                <a:gd name="T120" fmla="*/ 591 w 671"/>
                <a:gd name="T121" fmla="*/ 41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1" h="575">
                  <a:moveTo>
                    <a:pt x="623" y="150"/>
                  </a:moveTo>
                  <a:lnTo>
                    <a:pt x="650" y="155"/>
                  </a:lnTo>
                  <a:lnTo>
                    <a:pt x="652" y="147"/>
                  </a:lnTo>
                  <a:lnTo>
                    <a:pt x="668" y="134"/>
                  </a:lnTo>
                  <a:lnTo>
                    <a:pt x="671" y="134"/>
                  </a:lnTo>
                  <a:lnTo>
                    <a:pt x="668" y="131"/>
                  </a:lnTo>
                  <a:lnTo>
                    <a:pt x="668" y="126"/>
                  </a:lnTo>
                  <a:lnTo>
                    <a:pt x="666" y="120"/>
                  </a:lnTo>
                  <a:lnTo>
                    <a:pt x="660" y="115"/>
                  </a:lnTo>
                  <a:lnTo>
                    <a:pt x="655" y="101"/>
                  </a:lnTo>
                  <a:lnTo>
                    <a:pt x="655" y="96"/>
                  </a:lnTo>
                  <a:lnTo>
                    <a:pt x="660" y="88"/>
                  </a:lnTo>
                  <a:lnTo>
                    <a:pt x="660" y="83"/>
                  </a:lnTo>
                  <a:lnTo>
                    <a:pt x="658" y="64"/>
                  </a:lnTo>
                  <a:lnTo>
                    <a:pt x="658" y="64"/>
                  </a:lnTo>
                  <a:lnTo>
                    <a:pt x="655" y="64"/>
                  </a:lnTo>
                  <a:lnTo>
                    <a:pt x="631" y="88"/>
                  </a:lnTo>
                  <a:lnTo>
                    <a:pt x="607" y="101"/>
                  </a:lnTo>
                  <a:lnTo>
                    <a:pt x="599" y="107"/>
                  </a:lnTo>
                  <a:lnTo>
                    <a:pt x="596" y="115"/>
                  </a:lnTo>
                  <a:lnTo>
                    <a:pt x="594" y="123"/>
                  </a:lnTo>
                  <a:lnTo>
                    <a:pt x="594" y="128"/>
                  </a:lnTo>
                  <a:lnTo>
                    <a:pt x="612" y="131"/>
                  </a:lnTo>
                  <a:lnTo>
                    <a:pt x="623" y="150"/>
                  </a:lnTo>
                  <a:close/>
                  <a:moveTo>
                    <a:pt x="607" y="182"/>
                  </a:moveTo>
                  <a:lnTo>
                    <a:pt x="610" y="168"/>
                  </a:lnTo>
                  <a:lnTo>
                    <a:pt x="602" y="163"/>
                  </a:lnTo>
                  <a:lnTo>
                    <a:pt x="596" y="163"/>
                  </a:lnTo>
                  <a:lnTo>
                    <a:pt x="591" y="166"/>
                  </a:lnTo>
                  <a:lnTo>
                    <a:pt x="594" y="184"/>
                  </a:lnTo>
                  <a:lnTo>
                    <a:pt x="607" y="182"/>
                  </a:lnTo>
                  <a:close/>
                  <a:moveTo>
                    <a:pt x="407" y="136"/>
                  </a:moveTo>
                  <a:lnTo>
                    <a:pt x="409" y="134"/>
                  </a:lnTo>
                  <a:lnTo>
                    <a:pt x="412" y="131"/>
                  </a:lnTo>
                  <a:lnTo>
                    <a:pt x="417" y="128"/>
                  </a:lnTo>
                  <a:lnTo>
                    <a:pt x="428" y="93"/>
                  </a:lnTo>
                  <a:lnTo>
                    <a:pt x="415" y="85"/>
                  </a:lnTo>
                  <a:lnTo>
                    <a:pt x="412" y="88"/>
                  </a:lnTo>
                  <a:lnTo>
                    <a:pt x="407" y="91"/>
                  </a:lnTo>
                  <a:lnTo>
                    <a:pt x="404" y="96"/>
                  </a:lnTo>
                  <a:lnTo>
                    <a:pt x="401" y="112"/>
                  </a:lnTo>
                  <a:lnTo>
                    <a:pt x="393" y="131"/>
                  </a:lnTo>
                  <a:lnTo>
                    <a:pt x="383" y="115"/>
                  </a:lnTo>
                  <a:lnTo>
                    <a:pt x="372" y="115"/>
                  </a:lnTo>
                  <a:lnTo>
                    <a:pt x="369" y="117"/>
                  </a:lnTo>
                  <a:lnTo>
                    <a:pt x="369" y="120"/>
                  </a:lnTo>
                  <a:lnTo>
                    <a:pt x="372" y="128"/>
                  </a:lnTo>
                  <a:lnTo>
                    <a:pt x="372" y="134"/>
                  </a:lnTo>
                  <a:lnTo>
                    <a:pt x="375" y="142"/>
                  </a:lnTo>
                  <a:lnTo>
                    <a:pt x="372" y="147"/>
                  </a:lnTo>
                  <a:lnTo>
                    <a:pt x="372" y="150"/>
                  </a:lnTo>
                  <a:lnTo>
                    <a:pt x="366" y="152"/>
                  </a:lnTo>
                  <a:lnTo>
                    <a:pt x="364" y="155"/>
                  </a:lnTo>
                  <a:lnTo>
                    <a:pt x="353" y="158"/>
                  </a:lnTo>
                  <a:lnTo>
                    <a:pt x="345" y="160"/>
                  </a:lnTo>
                  <a:lnTo>
                    <a:pt x="342" y="163"/>
                  </a:lnTo>
                  <a:lnTo>
                    <a:pt x="332" y="166"/>
                  </a:lnTo>
                  <a:lnTo>
                    <a:pt x="324" y="166"/>
                  </a:lnTo>
                  <a:lnTo>
                    <a:pt x="316" y="166"/>
                  </a:lnTo>
                  <a:lnTo>
                    <a:pt x="310" y="163"/>
                  </a:lnTo>
                  <a:lnTo>
                    <a:pt x="305" y="160"/>
                  </a:lnTo>
                  <a:lnTo>
                    <a:pt x="300" y="152"/>
                  </a:lnTo>
                  <a:lnTo>
                    <a:pt x="294" y="136"/>
                  </a:lnTo>
                  <a:lnTo>
                    <a:pt x="289" y="117"/>
                  </a:lnTo>
                  <a:lnTo>
                    <a:pt x="284" y="109"/>
                  </a:lnTo>
                  <a:lnTo>
                    <a:pt x="278" y="101"/>
                  </a:lnTo>
                  <a:lnTo>
                    <a:pt x="249" y="75"/>
                  </a:lnTo>
                  <a:lnTo>
                    <a:pt x="236" y="67"/>
                  </a:lnTo>
                  <a:lnTo>
                    <a:pt x="190" y="48"/>
                  </a:lnTo>
                  <a:lnTo>
                    <a:pt x="185" y="43"/>
                  </a:lnTo>
                  <a:lnTo>
                    <a:pt x="163" y="27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2"/>
                  </a:lnTo>
                  <a:lnTo>
                    <a:pt x="113" y="13"/>
                  </a:lnTo>
                  <a:lnTo>
                    <a:pt x="107" y="24"/>
                  </a:lnTo>
                  <a:lnTo>
                    <a:pt x="115" y="27"/>
                  </a:lnTo>
                  <a:lnTo>
                    <a:pt x="110" y="32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15" y="43"/>
                  </a:lnTo>
                  <a:lnTo>
                    <a:pt x="126" y="45"/>
                  </a:lnTo>
                  <a:lnTo>
                    <a:pt x="131" y="48"/>
                  </a:lnTo>
                  <a:lnTo>
                    <a:pt x="142" y="53"/>
                  </a:lnTo>
                  <a:lnTo>
                    <a:pt x="147" y="56"/>
                  </a:lnTo>
                  <a:lnTo>
                    <a:pt x="185" y="64"/>
                  </a:lnTo>
                  <a:lnTo>
                    <a:pt x="193" y="67"/>
                  </a:lnTo>
                  <a:lnTo>
                    <a:pt x="195" y="69"/>
                  </a:lnTo>
                  <a:lnTo>
                    <a:pt x="187" y="93"/>
                  </a:lnTo>
                  <a:lnTo>
                    <a:pt x="182" y="104"/>
                  </a:lnTo>
                  <a:lnTo>
                    <a:pt x="177" y="107"/>
                  </a:lnTo>
                  <a:lnTo>
                    <a:pt x="174" y="107"/>
                  </a:lnTo>
                  <a:lnTo>
                    <a:pt x="121" y="104"/>
                  </a:lnTo>
                  <a:lnTo>
                    <a:pt x="97" y="99"/>
                  </a:lnTo>
                  <a:lnTo>
                    <a:pt x="78" y="9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54" y="99"/>
                  </a:lnTo>
                  <a:lnTo>
                    <a:pt x="41" y="109"/>
                  </a:lnTo>
                  <a:lnTo>
                    <a:pt x="35" y="104"/>
                  </a:lnTo>
                  <a:lnTo>
                    <a:pt x="27" y="109"/>
                  </a:lnTo>
                  <a:lnTo>
                    <a:pt x="22" y="115"/>
                  </a:lnTo>
                  <a:lnTo>
                    <a:pt x="22" y="123"/>
                  </a:lnTo>
                  <a:lnTo>
                    <a:pt x="24" y="134"/>
                  </a:lnTo>
                  <a:lnTo>
                    <a:pt x="16" y="131"/>
                  </a:lnTo>
                  <a:lnTo>
                    <a:pt x="11" y="13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3" y="144"/>
                  </a:lnTo>
                  <a:lnTo>
                    <a:pt x="35" y="155"/>
                  </a:lnTo>
                  <a:lnTo>
                    <a:pt x="54" y="152"/>
                  </a:lnTo>
                  <a:lnTo>
                    <a:pt x="73" y="147"/>
                  </a:lnTo>
                  <a:lnTo>
                    <a:pt x="81" y="144"/>
                  </a:lnTo>
                  <a:lnTo>
                    <a:pt x="83" y="147"/>
                  </a:lnTo>
                  <a:lnTo>
                    <a:pt x="89" y="158"/>
                  </a:lnTo>
                  <a:lnTo>
                    <a:pt x="94" y="163"/>
                  </a:lnTo>
                  <a:lnTo>
                    <a:pt x="115" y="174"/>
                  </a:lnTo>
                  <a:lnTo>
                    <a:pt x="121" y="179"/>
                  </a:lnTo>
                  <a:lnTo>
                    <a:pt x="126" y="182"/>
                  </a:lnTo>
                  <a:lnTo>
                    <a:pt x="131" y="190"/>
                  </a:lnTo>
                  <a:lnTo>
                    <a:pt x="174" y="219"/>
                  </a:lnTo>
                  <a:lnTo>
                    <a:pt x="185" y="230"/>
                  </a:lnTo>
                  <a:lnTo>
                    <a:pt x="193" y="243"/>
                  </a:lnTo>
                  <a:lnTo>
                    <a:pt x="212" y="321"/>
                  </a:lnTo>
                  <a:lnTo>
                    <a:pt x="212" y="326"/>
                  </a:lnTo>
                  <a:lnTo>
                    <a:pt x="212" y="329"/>
                  </a:lnTo>
                  <a:lnTo>
                    <a:pt x="209" y="334"/>
                  </a:lnTo>
                  <a:lnTo>
                    <a:pt x="204" y="337"/>
                  </a:lnTo>
                  <a:lnTo>
                    <a:pt x="195" y="345"/>
                  </a:lnTo>
                  <a:lnTo>
                    <a:pt x="193" y="348"/>
                  </a:lnTo>
                  <a:lnTo>
                    <a:pt x="190" y="350"/>
                  </a:lnTo>
                  <a:lnTo>
                    <a:pt x="187" y="358"/>
                  </a:lnTo>
                  <a:lnTo>
                    <a:pt x="187" y="358"/>
                  </a:lnTo>
                  <a:lnTo>
                    <a:pt x="187" y="361"/>
                  </a:lnTo>
                  <a:lnTo>
                    <a:pt x="193" y="374"/>
                  </a:lnTo>
                  <a:lnTo>
                    <a:pt x="204" y="398"/>
                  </a:lnTo>
                  <a:lnTo>
                    <a:pt x="212" y="417"/>
                  </a:lnTo>
                  <a:lnTo>
                    <a:pt x="212" y="428"/>
                  </a:lnTo>
                  <a:lnTo>
                    <a:pt x="214" y="433"/>
                  </a:lnTo>
                  <a:lnTo>
                    <a:pt x="214" y="449"/>
                  </a:lnTo>
                  <a:lnTo>
                    <a:pt x="217" y="468"/>
                  </a:lnTo>
                  <a:lnTo>
                    <a:pt x="222" y="497"/>
                  </a:lnTo>
                  <a:lnTo>
                    <a:pt x="225" y="519"/>
                  </a:lnTo>
                  <a:lnTo>
                    <a:pt x="228" y="532"/>
                  </a:lnTo>
                  <a:lnTo>
                    <a:pt x="225" y="540"/>
                  </a:lnTo>
                  <a:lnTo>
                    <a:pt x="225" y="548"/>
                  </a:lnTo>
                  <a:lnTo>
                    <a:pt x="222" y="554"/>
                  </a:lnTo>
                  <a:lnTo>
                    <a:pt x="220" y="562"/>
                  </a:lnTo>
                  <a:lnTo>
                    <a:pt x="270" y="575"/>
                  </a:lnTo>
                  <a:lnTo>
                    <a:pt x="294" y="575"/>
                  </a:lnTo>
                  <a:lnTo>
                    <a:pt x="302" y="572"/>
                  </a:lnTo>
                  <a:lnTo>
                    <a:pt x="302" y="572"/>
                  </a:lnTo>
                  <a:lnTo>
                    <a:pt x="297" y="567"/>
                  </a:lnTo>
                  <a:lnTo>
                    <a:pt x="297" y="554"/>
                  </a:lnTo>
                  <a:lnTo>
                    <a:pt x="300" y="527"/>
                  </a:lnTo>
                  <a:lnTo>
                    <a:pt x="300" y="513"/>
                  </a:lnTo>
                  <a:lnTo>
                    <a:pt x="294" y="460"/>
                  </a:lnTo>
                  <a:lnTo>
                    <a:pt x="300" y="439"/>
                  </a:lnTo>
                  <a:lnTo>
                    <a:pt x="321" y="414"/>
                  </a:lnTo>
                  <a:lnTo>
                    <a:pt x="337" y="398"/>
                  </a:lnTo>
                  <a:lnTo>
                    <a:pt x="340" y="396"/>
                  </a:lnTo>
                  <a:lnTo>
                    <a:pt x="364" y="382"/>
                  </a:lnTo>
                  <a:lnTo>
                    <a:pt x="388" y="374"/>
                  </a:lnTo>
                  <a:lnTo>
                    <a:pt x="412" y="380"/>
                  </a:lnTo>
                  <a:lnTo>
                    <a:pt x="412" y="380"/>
                  </a:lnTo>
                  <a:lnTo>
                    <a:pt x="412" y="372"/>
                  </a:lnTo>
                  <a:lnTo>
                    <a:pt x="409" y="356"/>
                  </a:lnTo>
                  <a:lnTo>
                    <a:pt x="399" y="337"/>
                  </a:lnTo>
                  <a:lnTo>
                    <a:pt x="396" y="329"/>
                  </a:lnTo>
                  <a:lnTo>
                    <a:pt x="396" y="318"/>
                  </a:lnTo>
                  <a:lnTo>
                    <a:pt x="396" y="310"/>
                  </a:lnTo>
                  <a:lnTo>
                    <a:pt x="396" y="299"/>
                  </a:lnTo>
                  <a:lnTo>
                    <a:pt x="409" y="267"/>
                  </a:lnTo>
                  <a:lnTo>
                    <a:pt x="415" y="259"/>
                  </a:lnTo>
                  <a:lnTo>
                    <a:pt x="415" y="257"/>
                  </a:lnTo>
                  <a:lnTo>
                    <a:pt x="412" y="254"/>
                  </a:lnTo>
                  <a:lnTo>
                    <a:pt x="409" y="249"/>
                  </a:lnTo>
                  <a:lnTo>
                    <a:pt x="401" y="238"/>
                  </a:lnTo>
                  <a:lnTo>
                    <a:pt x="399" y="235"/>
                  </a:lnTo>
                  <a:lnTo>
                    <a:pt x="399" y="233"/>
                  </a:lnTo>
                  <a:lnTo>
                    <a:pt x="399" y="227"/>
                  </a:lnTo>
                  <a:lnTo>
                    <a:pt x="404" y="219"/>
                  </a:lnTo>
                  <a:lnTo>
                    <a:pt x="412" y="211"/>
                  </a:lnTo>
                  <a:lnTo>
                    <a:pt x="420" y="200"/>
                  </a:lnTo>
                  <a:lnTo>
                    <a:pt x="420" y="187"/>
                  </a:lnTo>
                  <a:lnTo>
                    <a:pt x="420" y="182"/>
                  </a:lnTo>
                  <a:lnTo>
                    <a:pt x="415" y="163"/>
                  </a:lnTo>
                  <a:lnTo>
                    <a:pt x="407" y="144"/>
                  </a:lnTo>
                  <a:lnTo>
                    <a:pt x="407" y="142"/>
                  </a:lnTo>
                  <a:lnTo>
                    <a:pt x="407" y="136"/>
                  </a:lnTo>
                  <a:close/>
                  <a:moveTo>
                    <a:pt x="658" y="318"/>
                  </a:moveTo>
                  <a:lnTo>
                    <a:pt x="658" y="313"/>
                  </a:lnTo>
                  <a:lnTo>
                    <a:pt x="658" y="313"/>
                  </a:lnTo>
                  <a:lnTo>
                    <a:pt x="652" y="310"/>
                  </a:lnTo>
                  <a:lnTo>
                    <a:pt x="620" y="302"/>
                  </a:lnTo>
                  <a:lnTo>
                    <a:pt x="615" y="302"/>
                  </a:lnTo>
                  <a:lnTo>
                    <a:pt x="607" y="305"/>
                  </a:lnTo>
                  <a:lnTo>
                    <a:pt x="607" y="307"/>
                  </a:lnTo>
                  <a:lnTo>
                    <a:pt x="610" y="310"/>
                  </a:lnTo>
                  <a:lnTo>
                    <a:pt x="612" y="313"/>
                  </a:lnTo>
                  <a:lnTo>
                    <a:pt x="612" y="318"/>
                  </a:lnTo>
                  <a:lnTo>
                    <a:pt x="615" y="323"/>
                  </a:lnTo>
                  <a:lnTo>
                    <a:pt x="615" y="334"/>
                  </a:lnTo>
                  <a:lnTo>
                    <a:pt x="618" y="340"/>
                  </a:lnTo>
                  <a:lnTo>
                    <a:pt x="620" y="342"/>
                  </a:lnTo>
                  <a:lnTo>
                    <a:pt x="620" y="345"/>
                  </a:lnTo>
                  <a:lnTo>
                    <a:pt x="620" y="350"/>
                  </a:lnTo>
                  <a:lnTo>
                    <a:pt x="620" y="356"/>
                  </a:lnTo>
                  <a:lnTo>
                    <a:pt x="618" y="366"/>
                  </a:lnTo>
                  <a:lnTo>
                    <a:pt x="615" y="372"/>
                  </a:lnTo>
                  <a:lnTo>
                    <a:pt x="612" y="374"/>
                  </a:lnTo>
                  <a:lnTo>
                    <a:pt x="607" y="393"/>
                  </a:lnTo>
                  <a:lnTo>
                    <a:pt x="615" y="404"/>
                  </a:lnTo>
                  <a:lnTo>
                    <a:pt x="623" y="409"/>
                  </a:lnTo>
                  <a:lnTo>
                    <a:pt x="628" y="409"/>
                  </a:lnTo>
                  <a:lnTo>
                    <a:pt x="628" y="409"/>
                  </a:lnTo>
                  <a:lnTo>
                    <a:pt x="628" y="385"/>
                  </a:lnTo>
                  <a:lnTo>
                    <a:pt x="634" y="382"/>
                  </a:lnTo>
                  <a:lnTo>
                    <a:pt x="636" y="377"/>
                  </a:lnTo>
                  <a:lnTo>
                    <a:pt x="671" y="374"/>
                  </a:lnTo>
                  <a:lnTo>
                    <a:pt x="658" y="318"/>
                  </a:lnTo>
                  <a:close/>
                  <a:moveTo>
                    <a:pt x="599" y="401"/>
                  </a:moveTo>
                  <a:lnTo>
                    <a:pt x="588" y="374"/>
                  </a:lnTo>
                  <a:lnTo>
                    <a:pt x="543" y="326"/>
                  </a:lnTo>
                  <a:lnTo>
                    <a:pt x="540" y="323"/>
                  </a:lnTo>
                  <a:lnTo>
                    <a:pt x="532" y="321"/>
                  </a:lnTo>
                  <a:lnTo>
                    <a:pt x="524" y="326"/>
                  </a:lnTo>
                  <a:lnTo>
                    <a:pt x="524" y="329"/>
                  </a:lnTo>
                  <a:lnTo>
                    <a:pt x="524" y="334"/>
                  </a:lnTo>
                  <a:lnTo>
                    <a:pt x="537" y="356"/>
                  </a:lnTo>
                  <a:lnTo>
                    <a:pt x="546" y="374"/>
                  </a:lnTo>
                  <a:lnTo>
                    <a:pt x="548" y="382"/>
                  </a:lnTo>
                  <a:lnTo>
                    <a:pt x="548" y="388"/>
                  </a:lnTo>
                  <a:lnTo>
                    <a:pt x="546" y="393"/>
                  </a:lnTo>
                  <a:lnTo>
                    <a:pt x="543" y="398"/>
                  </a:lnTo>
                  <a:lnTo>
                    <a:pt x="543" y="414"/>
                  </a:lnTo>
                  <a:lnTo>
                    <a:pt x="546" y="420"/>
                  </a:lnTo>
                  <a:lnTo>
                    <a:pt x="551" y="425"/>
                  </a:lnTo>
                  <a:lnTo>
                    <a:pt x="556" y="428"/>
                  </a:lnTo>
                  <a:lnTo>
                    <a:pt x="588" y="433"/>
                  </a:lnTo>
                  <a:lnTo>
                    <a:pt x="591" y="417"/>
                  </a:lnTo>
                  <a:lnTo>
                    <a:pt x="602" y="420"/>
                  </a:lnTo>
                  <a:lnTo>
                    <a:pt x="599" y="409"/>
                  </a:lnTo>
                  <a:lnTo>
                    <a:pt x="599" y="401"/>
                  </a:lnTo>
                  <a:close/>
                </a:path>
              </a:pathLst>
            </a:custGeom>
            <a:solidFill>
              <a:srgbClr val="575756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9021B4BD-2E91-A553-683F-AA36AB7F5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66826" y="4954588"/>
              <a:ext cx="530225" cy="1393825"/>
            </a:xfrm>
            <a:custGeom>
              <a:avLst/>
              <a:gdLst>
                <a:gd name="T0" fmla="*/ 283 w 334"/>
                <a:gd name="T1" fmla="*/ 819 h 878"/>
                <a:gd name="T2" fmla="*/ 280 w 334"/>
                <a:gd name="T3" fmla="*/ 782 h 878"/>
                <a:gd name="T4" fmla="*/ 256 w 334"/>
                <a:gd name="T5" fmla="*/ 723 h 878"/>
                <a:gd name="T6" fmla="*/ 256 w 334"/>
                <a:gd name="T7" fmla="*/ 696 h 878"/>
                <a:gd name="T8" fmla="*/ 264 w 334"/>
                <a:gd name="T9" fmla="*/ 621 h 878"/>
                <a:gd name="T10" fmla="*/ 291 w 334"/>
                <a:gd name="T11" fmla="*/ 594 h 878"/>
                <a:gd name="T12" fmla="*/ 310 w 334"/>
                <a:gd name="T13" fmla="*/ 554 h 878"/>
                <a:gd name="T14" fmla="*/ 283 w 334"/>
                <a:gd name="T15" fmla="*/ 533 h 878"/>
                <a:gd name="T16" fmla="*/ 283 w 334"/>
                <a:gd name="T17" fmla="*/ 525 h 878"/>
                <a:gd name="T18" fmla="*/ 243 w 334"/>
                <a:gd name="T19" fmla="*/ 533 h 878"/>
                <a:gd name="T20" fmla="*/ 253 w 334"/>
                <a:gd name="T21" fmla="*/ 538 h 878"/>
                <a:gd name="T22" fmla="*/ 264 w 334"/>
                <a:gd name="T23" fmla="*/ 546 h 878"/>
                <a:gd name="T24" fmla="*/ 272 w 334"/>
                <a:gd name="T25" fmla="*/ 546 h 878"/>
                <a:gd name="T26" fmla="*/ 251 w 334"/>
                <a:gd name="T27" fmla="*/ 573 h 878"/>
                <a:gd name="T28" fmla="*/ 245 w 334"/>
                <a:gd name="T29" fmla="*/ 589 h 878"/>
                <a:gd name="T30" fmla="*/ 229 w 334"/>
                <a:gd name="T31" fmla="*/ 600 h 878"/>
                <a:gd name="T32" fmla="*/ 184 w 334"/>
                <a:gd name="T33" fmla="*/ 600 h 878"/>
                <a:gd name="T34" fmla="*/ 131 w 334"/>
                <a:gd name="T35" fmla="*/ 621 h 878"/>
                <a:gd name="T36" fmla="*/ 144 w 334"/>
                <a:gd name="T37" fmla="*/ 648 h 878"/>
                <a:gd name="T38" fmla="*/ 128 w 334"/>
                <a:gd name="T39" fmla="*/ 704 h 878"/>
                <a:gd name="T40" fmla="*/ 144 w 334"/>
                <a:gd name="T41" fmla="*/ 766 h 878"/>
                <a:gd name="T42" fmla="*/ 171 w 334"/>
                <a:gd name="T43" fmla="*/ 803 h 878"/>
                <a:gd name="T44" fmla="*/ 267 w 334"/>
                <a:gd name="T45" fmla="*/ 875 h 878"/>
                <a:gd name="T46" fmla="*/ 334 w 334"/>
                <a:gd name="T47" fmla="*/ 843 h 878"/>
                <a:gd name="T48" fmla="*/ 160 w 334"/>
                <a:gd name="T49" fmla="*/ 487 h 878"/>
                <a:gd name="T50" fmla="*/ 179 w 334"/>
                <a:gd name="T51" fmla="*/ 503 h 878"/>
                <a:gd name="T52" fmla="*/ 229 w 334"/>
                <a:gd name="T53" fmla="*/ 506 h 878"/>
                <a:gd name="T54" fmla="*/ 245 w 334"/>
                <a:gd name="T55" fmla="*/ 493 h 878"/>
                <a:gd name="T56" fmla="*/ 229 w 334"/>
                <a:gd name="T57" fmla="*/ 474 h 878"/>
                <a:gd name="T58" fmla="*/ 221 w 334"/>
                <a:gd name="T59" fmla="*/ 466 h 878"/>
                <a:gd name="T60" fmla="*/ 219 w 334"/>
                <a:gd name="T61" fmla="*/ 458 h 878"/>
                <a:gd name="T62" fmla="*/ 237 w 334"/>
                <a:gd name="T63" fmla="*/ 418 h 878"/>
                <a:gd name="T64" fmla="*/ 227 w 334"/>
                <a:gd name="T65" fmla="*/ 402 h 878"/>
                <a:gd name="T66" fmla="*/ 216 w 334"/>
                <a:gd name="T67" fmla="*/ 402 h 878"/>
                <a:gd name="T68" fmla="*/ 200 w 334"/>
                <a:gd name="T69" fmla="*/ 412 h 878"/>
                <a:gd name="T70" fmla="*/ 160 w 334"/>
                <a:gd name="T71" fmla="*/ 410 h 878"/>
                <a:gd name="T72" fmla="*/ 147 w 334"/>
                <a:gd name="T73" fmla="*/ 391 h 878"/>
                <a:gd name="T74" fmla="*/ 141 w 334"/>
                <a:gd name="T75" fmla="*/ 340 h 878"/>
                <a:gd name="T76" fmla="*/ 168 w 334"/>
                <a:gd name="T77" fmla="*/ 335 h 878"/>
                <a:gd name="T78" fmla="*/ 203 w 334"/>
                <a:gd name="T79" fmla="*/ 303 h 878"/>
                <a:gd name="T80" fmla="*/ 256 w 334"/>
                <a:gd name="T81" fmla="*/ 292 h 878"/>
                <a:gd name="T82" fmla="*/ 256 w 334"/>
                <a:gd name="T83" fmla="*/ 233 h 878"/>
                <a:gd name="T84" fmla="*/ 248 w 334"/>
                <a:gd name="T85" fmla="*/ 177 h 878"/>
                <a:gd name="T86" fmla="*/ 275 w 334"/>
                <a:gd name="T87" fmla="*/ 54 h 878"/>
                <a:gd name="T88" fmla="*/ 224 w 334"/>
                <a:gd name="T89" fmla="*/ 8 h 878"/>
                <a:gd name="T90" fmla="*/ 165 w 334"/>
                <a:gd name="T91" fmla="*/ 118 h 878"/>
                <a:gd name="T92" fmla="*/ 187 w 334"/>
                <a:gd name="T93" fmla="*/ 99 h 878"/>
                <a:gd name="T94" fmla="*/ 141 w 334"/>
                <a:gd name="T95" fmla="*/ 164 h 878"/>
                <a:gd name="T96" fmla="*/ 128 w 334"/>
                <a:gd name="T97" fmla="*/ 214 h 878"/>
                <a:gd name="T98" fmla="*/ 133 w 334"/>
                <a:gd name="T99" fmla="*/ 177 h 878"/>
                <a:gd name="T100" fmla="*/ 40 w 334"/>
                <a:gd name="T101" fmla="*/ 260 h 878"/>
                <a:gd name="T102" fmla="*/ 8 w 334"/>
                <a:gd name="T103" fmla="*/ 276 h 878"/>
                <a:gd name="T104" fmla="*/ 21 w 334"/>
                <a:gd name="T105" fmla="*/ 305 h 878"/>
                <a:gd name="T106" fmla="*/ 53 w 334"/>
                <a:gd name="T107" fmla="*/ 386 h 878"/>
                <a:gd name="T108" fmla="*/ 61 w 334"/>
                <a:gd name="T109" fmla="*/ 423 h 878"/>
                <a:gd name="T110" fmla="*/ 82 w 334"/>
                <a:gd name="T111" fmla="*/ 471 h 878"/>
                <a:gd name="T112" fmla="*/ 133 w 334"/>
                <a:gd name="T113" fmla="*/ 506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4" h="878">
                  <a:moveTo>
                    <a:pt x="334" y="843"/>
                  </a:moveTo>
                  <a:lnTo>
                    <a:pt x="331" y="835"/>
                  </a:lnTo>
                  <a:lnTo>
                    <a:pt x="320" y="827"/>
                  </a:lnTo>
                  <a:lnTo>
                    <a:pt x="288" y="822"/>
                  </a:lnTo>
                  <a:lnTo>
                    <a:pt x="283" y="819"/>
                  </a:lnTo>
                  <a:lnTo>
                    <a:pt x="278" y="814"/>
                  </a:lnTo>
                  <a:lnTo>
                    <a:pt x="275" y="808"/>
                  </a:lnTo>
                  <a:lnTo>
                    <a:pt x="275" y="792"/>
                  </a:lnTo>
                  <a:lnTo>
                    <a:pt x="278" y="787"/>
                  </a:lnTo>
                  <a:lnTo>
                    <a:pt x="280" y="782"/>
                  </a:lnTo>
                  <a:lnTo>
                    <a:pt x="280" y="776"/>
                  </a:lnTo>
                  <a:lnTo>
                    <a:pt x="278" y="768"/>
                  </a:lnTo>
                  <a:lnTo>
                    <a:pt x="269" y="750"/>
                  </a:lnTo>
                  <a:lnTo>
                    <a:pt x="256" y="728"/>
                  </a:lnTo>
                  <a:lnTo>
                    <a:pt x="256" y="723"/>
                  </a:lnTo>
                  <a:lnTo>
                    <a:pt x="256" y="720"/>
                  </a:lnTo>
                  <a:lnTo>
                    <a:pt x="264" y="715"/>
                  </a:lnTo>
                  <a:lnTo>
                    <a:pt x="261" y="707"/>
                  </a:lnTo>
                  <a:lnTo>
                    <a:pt x="259" y="701"/>
                  </a:lnTo>
                  <a:lnTo>
                    <a:pt x="256" y="696"/>
                  </a:lnTo>
                  <a:lnTo>
                    <a:pt x="256" y="691"/>
                  </a:lnTo>
                  <a:lnTo>
                    <a:pt x="256" y="683"/>
                  </a:lnTo>
                  <a:lnTo>
                    <a:pt x="264" y="637"/>
                  </a:lnTo>
                  <a:lnTo>
                    <a:pt x="264" y="629"/>
                  </a:lnTo>
                  <a:lnTo>
                    <a:pt x="264" y="621"/>
                  </a:lnTo>
                  <a:lnTo>
                    <a:pt x="261" y="608"/>
                  </a:lnTo>
                  <a:lnTo>
                    <a:pt x="261" y="602"/>
                  </a:lnTo>
                  <a:lnTo>
                    <a:pt x="264" y="600"/>
                  </a:lnTo>
                  <a:lnTo>
                    <a:pt x="283" y="597"/>
                  </a:lnTo>
                  <a:lnTo>
                    <a:pt x="291" y="594"/>
                  </a:lnTo>
                  <a:lnTo>
                    <a:pt x="291" y="592"/>
                  </a:lnTo>
                  <a:lnTo>
                    <a:pt x="291" y="576"/>
                  </a:lnTo>
                  <a:lnTo>
                    <a:pt x="310" y="565"/>
                  </a:lnTo>
                  <a:lnTo>
                    <a:pt x="315" y="560"/>
                  </a:lnTo>
                  <a:lnTo>
                    <a:pt x="310" y="554"/>
                  </a:lnTo>
                  <a:lnTo>
                    <a:pt x="310" y="546"/>
                  </a:lnTo>
                  <a:lnTo>
                    <a:pt x="307" y="536"/>
                  </a:lnTo>
                  <a:lnTo>
                    <a:pt x="291" y="538"/>
                  </a:lnTo>
                  <a:lnTo>
                    <a:pt x="286" y="536"/>
                  </a:lnTo>
                  <a:lnTo>
                    <a:pt x="283" y="533"/>
                  </a:lnTo>
                  <a:lnTo>
                    <a:pt x="283" y="530"/>
                  </a:lnTo>
                  <a:lnTo>
                    <a:pt x="286" y="530"/>
                  </a:lnTo>
                  <a:lnTo>
                    <a:pt x="286" y="528"/>
                  </a:lnTo>
                  <a:lnTo>
                    <a:pt x="286" y="525"/>
                  </a:lnTo>
                  <a:lnTo>
                    <a:pt x="283" y="525"/>
                  </a:lnTo>
                  <a:lnTo>
                    <a:pt x="261" y="520"/>
                  </a:lnTo>
                  <a:lnTo>
                    <a:pt x="259" y="520"/>
                  </a:lnTo>
                  <a:lnTo>
                    <a:pt x="256" y="520"/>
                  </a:lnTo>
                  <a:lnTo>
                    <a:pt x="251" y="525"/>
                  </a:lnTo>
                  <a:lnTo>
                    <a:pt x="243" y="533"/>
                  </a:lnTo>
                  <a:lnTo>
                    <a:pt x="240" y="536"/>
                  </a:lnTo>
                  <a:lnTo>
                    <a:pt x="243" y="538"/>
                  </a:lnTo>
                  <a:lnTo>
                    <a:pt x="248" y="538"/>
                  </a:lnTo>
                  <a:lnTo>
                    <a:pt x="251" y="538"/>
                  </a:lnTo>
                  <a:lnTo>
                    <a:pt x="253" y="538"/>
                  </a:lnTo>
                  <a:lnTo>
                    <a:pt x="256" y="544"/>
                  </a:lnTo>
                  <a:lnTo>
                    <a:pt x="256" y="544"/>
                  </a:lnTo>
                  <a:lnTo>
                    <a:pt x="259" y="546"/>
                  </a:lnTo>
                  <a:lnTo>
                    <a:pt x="261" y="546"/>
                  </a:lnTo>
                  <a:lnTo>
                    <a:pt x="264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69" y="554"/>
                  </a:lnTo>
                  <a:lnTo>
                    <a:pt x="267" y="557"/>
                  </a:lnTo>
                  <a:lnTo>
                    <a:pt x="261" y="562"/>
                  </a:lnTo>
                  <a:lnTo>
                    <a:pt x="253" y="568"/>
                  </a:lnTo>
                  <a:lnTo>
                    <a:pt x="251" y="573"/>
                  </a:lnTo>
                  <a:lnTo>
                    <a:pt x="248" y="578"/>
                  </a:lnTo>
                  <a:lnTo>
                    <a:pt x="248" y="581"/>
                  </a:lnTo>
                  <a:lnTo>
                    <a:pt x="248" y="586"/>
                  </a:lnTo>
                  <a:lnTo>
                    <a:pt x="248" y="589"/>
                  </a:lnTo>
                  <a:lnTo>
                    <a:pt x="245" y="589"/>
                  </a:lnTo>
                  <a:lnTo>
                    <a:pt x="243" y="592"/>
                  </a:lnTo>
                  <a:lnTo>
                    <a:pt x="240" y="594"/>
                  </a:lnTo>
                  <a:lnTo>
                    <a:pt x="240" y="597"/>
                  </a:lnTo>
                  <a:lnTo>
                    <a:pt x="235" y="600"/>
                  </a:lnTo>
                  <a:lnTo>
                    <a:pt x="229" y="600"/>
                  </a:lnTo>
                  <a:lnTo>
                    <a:pt x="211" y="597"/>
                  </a:lnTo>
                  <a:lnTo>
                    <a:pt x="203" y="597"/>
                  </a:lnTo>
                  <a:lnTo>
                    <a:pt x="197" y="600"/>
                  </a:lnTo>
                  <a:lnTo>
                    <a:pt x="192" y="600"/>
                  </a:lnTo>
                  <a:lnTo>
                    <a:pt x="184" y="600"/>
                  </a:lnTo>
                  <a:lnTo>
                    <a:pt x="176" y="597"/>
                  </a:lnTo>
                  <a:lnTo>
                    <a:pt x="152" y="594"/>
                  </a:lnTo>
                  <a:lnTo>
                    <a:pt x="144" y="605"/>
                  </a:lnTo>
                  <a:lnTo>
                    <a:pt x="136" y="613"/>
                  </a:lnTo>
                  <a:lnTo>
                    <a:pt x="131" y="621"/>
                  </a:lnTo>
                  <a:lnTo>
                    <a:pt x="131" y="627"/>
                  </a:lnTo>
                  <a:lnTo>
                    <a:pt x="131" y="629"/>
                  </a:lnTo>
                  <a:lnTo>
                    <a:pt x="133" y="632"/>
                  </a:lnTo>
                  <a:lnTo>
                    <a:pt x="141" y="643"/>
                  </a:lnTo>
                  <a:lnTo>
                    <a:pt x="144" y="648"/>
                  </a:lnTo>
                  <a:lnTo>
                    <a:pt x="147" y="651"/>
                  </a:lnTo>
                  <a:lnTo>
                    <a:pt x="147" y="653"/>
                  </a:lnTo>
                  <a:lnTo>
                    <a:pt x="141" y="661"/>
                  </a:lnTo>
                  <a:lnTo>
                    <a:pt x="128" y="693"/>
                  </a:lnTo>
                  <a:lnTo>
                    <a:pt x="128" y="704"/>
                  </a:lnTo>
                  <a:lnTo>
                    <a:pt x="128" y="712"/>
                  </a:lnTo>
                  <a:lnTo>
                    <a:pt x="128" y="723"/>
                  </a:lnTo>
                  <a:lnTo>
                    <a:pt x="131" y="731"/>
                  </a:lnTo>
                  <a:lnTo>
                    <a:pt x="141" y="750"/>
                  </a:lnTo>
                  <a:lnTo>
                    <a:pt x="144" y="766"/>
                  </a:lnTo>
                  <a:lnTo>
                    <a:pt x="144" y="774"/>
                  </a:lnTo>
                  <a:lnTo>
                    <a:pt x="144" y="774"/>
                  </a:lnTo>
                  <a:lnTo>
                    <a:pt x="147" y="774"/>
                  </a:lnTo>
                  <a:lnTo>
                    <a:pt x="163" y="784"/>
                  </a:lnTo>
                  <a:lnTo>
                    <a:pt x="171" y="803"/>
                  </a:lnTo>
                  <a:lnTo>
                    <a:pt x="176" y="835"/>
                  </a:lnTo>
                  <a:lnTo>
                    <a:pt x="192" y="846"/>
                  </a:lnTo>
                  <a:lnTo>
                    <a:pt x="227" y="878"/>
                  </a:lnTo>
                  <a:lnTo>
                    <a:pt x="267" y="875"/>
                  </a:lnTo>
                  <a:lnTo>
                    <a:pt x="267" y="875"/>
                  </a:lnTo>
                  <a:lnTo>
                    <a:pt x="278" y="873"/>
                  </a:lnTo>
                  <a:lnTo>
                    <a:pt x="302" y="870"/>
                  </a:lnTo>
                  <a:lnTo>
                    <a:pt x="312" y="862"/>
                  </a:lnTo>
                  <a:lnTo>
                    <a:pt x="334" y="843"/>
                  </a:lnTo>
                  <a:lnTo>
                    <a:pt x="334" y="843"/>
                  </a:lnTo>
                  <a:close/>
                  <a:moveTo>
                    <a:pt x="136" y="490"/>
                  </a:moveTo>
                  <a:lnTo>
                    <a:pt x="139" y="485"/>
                  </a:lnTo>
                  <a:lnTo>
                    <a:pt x="144" y="482"/>
                  </a:lnTo>
                  <a:lnTo>
                    <a:pt x="147" y="479"/>
                  </a:lnTo>
                  <a:lnTo>
                    <a:pt x="160" y="487"/>
                  </a:lnTo>
                  <a:lnTo>
                    <a:pt x="165" y="490"/>
                  </a:lnTo>
                  <a:lnTo>
                    <a:pt x="168" y="493"/>
                  </a:lnTo>
                  <a:lnTo>
                    <a:pt x="171" y="498"/>
                  </a:lnTo>
                  <a:lnTo>
                    <a:pt x="173" y="501"/>
                  </a:lnTo>
                  <a:lnTo>
                    <a:pt x="179" y="503"/>
                  </a:lnTo>
                  <a:lnTo>
                    <a:pt x="208" y="514"/>
                  </a:lnTo>
                  <a:lnTo>
                    <a:pt x="216" y="514"/>
                  </a:lnTo>
                  <a:lnTo>
                    <a:pt x="221" y="514"/>
                  </a:lnTo>
                  <a:lnTo>
                    <a:pt x="227" y="511"/>
                  </a:lnTo>
                  <a:lnTo>
                    <a:pt x="229" y="506"/>
                  </a:lnTo>
                  <a:lnTo>
                    <a:pt x="235" y="501"/>
                  </a:lnTo>
                  <a:lnTo>
                    <a:pt x="237" y="501"/>
                  </a:lnTo>
                  <a:lnTo>
                    <a:pt x="240" y="501"/>
                  </a:lnTo>
                  <a:lnTo>
                    <a:pt x="243" y="498"/>
                  </a:lnTo>
                  <a:lnTo>
                    <a:pt x="245" y="493"/>
                  </a:lnTo>
                  <a:lnTo>
                    <a:pt x="245" y="479"/>
                  </a:lnTo>
                  <a:lnTo>
                    <a:pt x="243" y="474"/>
                  </a:lnTo>
                  <a:lnTo>
                    <a:pt x="237" y="471"/>
                  </a:lnTo>
                  <a:lnTo>
                    <a:pt x="232" y="474"/>
                  </a:lnTo>
                  <a:lnTo>
                    <a:pt x="229" y="474"/>
                  </a:lnTo>
                  <a:lnTo>
                    <a:pt x="224" y="471"/>
                  </a:lnTo>
                  <a:lnTo>
                    <a:pt x="221" y="471"/>
                  </a:lnTo>
                  <a:lnTo>
                    <a:pt x="221" y="469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19" y="463"/>
                  </a:lnTo>
                  <a:lnTo>
                    <a:pt x="219" y="463"/>
                  </a:lnTo>
                  <a:lnTo>
                    <a:pt x="219" y="461"/>
                  </a:lnTo>
                  <a:lnTo>
                    <a:pt x="219" y="461"/>
                  </a:lnTo>
                  <a:lnTo>
                    <a:pt x="219" y="458"/>
                  </a:lnTo>
                  <a:lnTo>
                    <a:pt x="235" y="439"/>
                  </a:lnTo>
                  <a:lnTo>
                    <a:pt x="240" y="434"/>
                  </a:lnTo>
                  <a:lnTo>
                    <a:pt x="240" y="429"/>
                  </a:lnTo>
                  <a:lnTo>
                    <a:pt x="240" y="421"/>
                  </a:lnTo>
                  <a:lnTo>
                    <a:pt x="237" y="418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2"/>
                  </a:lnTo>
                  <a:lnTo>
                    <a:pt x="224" y="402"/>
                  </a:lnTo>
                  <a:lnTo>
                    <a:pt x="224" y="402"/>
                  </a:lnTo>
                  <a:lnTo>
                    <a:pt x="221" y="402"/>
                  </a:lnTo>
                  <a:lnTo>
                    <a:pt x="219" y="402"/>
                  </a:lnTo>
                  <a:lnTo>
                    <a:pt x="216" y="402"/>
                  </a:lnTo>
                  <a:lnTo>
                    <a:pt x="216" y="404"/>
                  </a:lnTo>
                  <a:lnTo>
                    <a:pt x="216" y="404"/>
                  </a:lnTo>
                  <a:lnTo>
                    <a:pt x="208" y="410"/>
                  </a:lnTo>
                  <a:lnTo>
                    <a:pt x="203" y="412"/>
                  </a:lnTo>
                  <a:lnTo>
                    <a:pt x="200" y="412"/>
                  </a:lnTo>
                  <a:lnTo>
                    <a:pt x="187" y="412"/>
                  </a:lnTo>
                  <a:lnTo>
                    <a:pt x="168" y="412"/>
                  </a:lnTo>
                  <a:lnTo>
                    <a:pt x="165" y="412"/>
                  </a:lnTo>
                  <a:lnTo>
                    <a:pt x="160" y="412"/>
                  </a:lnTo>
                  <a:lnTo>
                    <a:pt x="160" y="410"/>
                  </a:lnTo>
                  <a:lnTo>
                    <a:pt x="152" y="410"/>
                  </a:lnTo>
                  <a:lnTo>
                    <a:pt x="149" y="407"/>
                  </a:lnTo>
                  <a:lnTo>
                    <a:pt x="149" y="407"/>
                  </a:lnTo>
                  <a:lnTo>
                    <a:pt x="149" y="404"/>
                  </a:lnTo>
                  <a:lnTo>
                    <a:pt x="147" y="391"/>
                  </a:lnTo>
                  <a:lnTo>
                    <a:pt x="141" y="370"/>
                  </a:lnTo>
                  <a:lnTo>
                    <a:pt x="141" y="364"/>
                  </a:lnTo>
                  <a:lnTo>
                    <a:pt x="139" y="348"/>
                  </a:lnTo>
                  <a:lnTo>
                    <a:pt x="139" y="343"/>
                  </a:lnTo>
                  <a:lnTo>
                    <a:pt x="141" y="340"/>
                  </a:lnTo>
                  <a:lnTo>
                    <a:pt x="147" y="335"/>
                  </a:lnTo>
                  <a:lnTo>
                    <a:pt x="152" y="335"/>
                  </a:lnTo>
                  <a:lnTo>
                    <a:pt x="157" y="335"/>
                  </a:lnTo>
                  <a:lnTo>
                    <a:pt x="160" y="335"/>
                  </a:lnTo>
                  <a:lnTo>
                    <a:pt x="168" y="335"/>
                  </a:lnTo>
                  <a:lnTo>
                    <a:pt x="173" y="330"/>
                  </a:lnTo>
                  <a:lnTo>
                    <a:pt x="189" y="313"/>
                  </a:lnTo>
                  <a:lnTo>
                    <a:pt x="197" y="308"/>
                  </a:lnTo>
                  <a:lnTo>
                    <a:pt x="200" y="305"/>
                  </a:lnTo>
                  <a:lnTo>
                    <a:pt x="203" y="303"/>
                  </a:lnTo>
                  <a:lnTo>
                    <a:pt x="208" y="305"/>
                  </a:lnTo>
                  <a:lnTo>
                    <a:pt x="213" y="305"/>
                  </a:lnTo>
                  <a:lnTo>
                    <a:pt x="221" y="305"/>
                  </a:lnTo>
                  <a:lnTo>
                    <a:pt x="248" y="297"/>
                  </a:lnTo>
                  <a:lnTo>
                    <a:pt x="256" y="292"/>
                  </a:lnTo>
                  <a:lnTo>
                    <a:pt x="256" y="292"/>
                  </a:lnTo>
                  <a:lnTo>
                    <a:pt x="251" y="284"/>
                  </a:lnTo>
                  <a:lnTo>
                    <a:pt x="248" y="252"/>
                  </a:lnTo>
                  <a:lnTo>
                    <a:pt x="248" y="241"/>
                  </a:lnTo>
                  <a:lnTo>
                    <a:pt x="256" y="233"/>
                  </a:lnTo>
                  <a:lnTo>
                    <a:pt x="264" y="225"/>
                  </a:lnTo>
                  <a:lnTo>
                    <a:pt x="269" y="217"/>
                  </a:lnTo>
                  <a:lnTo>
                    <a:pt x="267" y="209"/>
                  </a:lnTo>
                  <a:lnTo>
                    <a:pt x="251" y="188"/>
                  </a:lnTo>
                  <a:lnTo>
                    <a:pt x="248" y="177"/>
                  </a:lnTo>
                  <a:lnTo>
                    <a:pt x="251" y="166"/>
                  </a:lnTo>
                  <a:lnTo>
                    <a:pt x="264" y="148"/>
                  </a:lnTo>
                  <a:lnTo>
                    <a:pt x="267" y="140"/>
                  </a:lnTo>
                  <a:lnTo>
                    <a:pt x="269" y="75"/>
                  </a:lnTo>
                  <a:lnTo>
                    <a:pt x="275" y="54"/>
                  </a:lnTo>
                  <a:lnTo>
                    <a:pt x="275" y="41"/>
                  </a:lnTo>
                  <a:lnTo>
                    <a:pt x="272" y="27"/>
                  </a:lnTo>
                  <a:lnTo>
                    <a:pt x="261" y="0"/>
                  </a:lnTo>
                  <a:lnTo>
                    <a:pt x="256" y="0"/>
                  </a:lnTo>
                  <a:lnTo>
                    <a:pt x="224" y="8"/>
                  </a:lnTo>
                  <a:lnTo>
                    <a:pt x="208" y="8"/>
                  </a:lnTo>
                  <a:lnTo>
                    <a:pt x="205" y="14"/>
                  </a:lnTo>
                  <a:lnTo>
                    <a:pt x="195" y="59"/>
                  </a:lnTo>
                  <a:lnTo>
                    <a:pt x="181" y="89"/>
                  </a:lnTo>
                  <a:lnTo>
                    <a:pt x="165" y="118"/>
                  </a:lnTo>
                  <a:lnTo>
                    <a:pt x="171" y="115"/>
                  </a:lnTo>
                  <a:lnTo>
                    <a:pt x="176" y="110"/>
                  </a:lnTo>
                  <a:lnTo>
                    <a:pt x="179" y="105"/>
                  </a:lnTo>
                  <a:lnTo>
                    <a:pt x="181" y="99"/>
                  </a:lnTo>
                  <a:lnTo>
                    <a:pt x="187" y="99"/>
                  </a:lnTo>
                  <a:lnTo>
                    <a:pt x="184" y="113"/>
                  </a:lnTo>
                  <a:lnTo>
                    <a:pt x="179" y="121"/>
                  </a:lnTo>
                  <a:lnTo>
                    <a:pt x="173" y="129"/>
                  </a:lnTo>
                  <a:lnTo>
                    <a:pt x="168" y="137"/>
                  </a:lnTo>
                  <a:lnTo>
                    <a:pt x="141" y="164"/>
                  </a:lnTo>
                  <a:lnTo>
                    <a:pt x="139" y="169"/>
                  </a:lnTo>
                  <a:lnTo>
                    <a:pt x="136" y="182"/>
                  </a:lnTo>
                  <a:lnTo>
                    <a:pt x="131" y="201"/>
                  </a:lnTo>
                  <a:lnTo>
                    <a:pt x="131" y="212"/>
                  </a:lnTo>
                  <a:lnTo>
                    <a:pt x="128" y="214"/>
                  </a:lnTo>
                  <a:lnTo>
                    <a:pt x="123" y="214"/>
                  </a:lnTo>
                  <a:lnTo>
                    <a:pt x="120" y="209"/>
                  </a:lnTo>
                  <a:lnTo>
                    <a:pt x="125" y="196"/>
                  </a:lnTo>
                  <a:lnTo>
                    <a:pt x="131" y="182"/>
                  </a:lnTo>
                  <a:lnTo>
                    <a:pt x="133" y="177"/>
                  </a:lnTo>
                  <a:lnTo>
                    <a:pt x="117" y="190"/>
                  </a:lnTo>
                  <a:lnTo>
                    <a:pt x="82" y="236"/>
                  </a:lnTo>
                  <a:lnTo>
                    <a:pt x="61" y="252"/>
                  </a:lnTo>
                  <a:lnTo>
                    <a:pt x="42" y="257"/>
                  </a:lnTo>
                  <a:lnTo>
                    <a:pt x="40" y="260"/>
                  </a:lnTo>
                  <a:lnTo>
                    <a:pt x="34" y="265"/>
                  </a:lnTo>
                  <a:lnTo>
                    <a:pt x="29" y="268"/>
                  </a:lnTo>
                  <a:lnTo>
                    <a:pt x="21" y="271"/>
                  </a:lnTo>
                  <a:lnTo>
                    <a:pt x="16" y="271"/>
                  </a:lnTo>
                  <a:lnTo>
                    <a:pt x="8" y="276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6" y="305"/>
                  </a:lnTo>
                  <a:lnTo>
                    <a:pt x="21" y="305"/>
                  </a:lnTo>
                  <a:lnTo>
                    <a:pt x="26" y="308"/>
                  </a:lnTo>
                  <a:lnTo>
                    <a:pt x="32" y="308"/>
                  </a:lnTo>
                  <a:lnTo>
                    <a:pt x="34" y="313"/>
                  </a:lnTo>
                  <a:lnTo>
                    <a:pt x="50" y="372"/>
                  </a:lnTo>
                  <a:lnTo>
                    <a:pt x="53" y="386"/>
                  </a:lnTo>
                  <a:lnTo>
                    <a:pt x="56" y="396"/>
                  </a:lnTo>
                  <a:lnTo>
                    <a:pt x="56" y="404"/>
                  </a:lnTo>
                  <a:lnTo>
                    <a:pt x="56" y="407"/>
                  </a:lnTo>
                  <a:lnTo>
                    <a:pt x="58" y="412"/>
                  </a:lnTo>
                  <a:lnTo>
                    <a:pt x="61" y="423"/>
                  </a:lnTo>
                  <a:lnTo>
                    <a:pt x="85" y="447"/>
                  </a:lnTo>
                  <a:lnTo>
                    <a:pt x="90" y="455"/>
                  </a:lnTo>
                  <a:lnTo>
                    <a:pt x="88" y="461"/>
                  </a:lnTo>
                  <a:lnTo>
                    <a:pt x="85" y="466"/>
                  </a:lnTo>
                  <a:lnTo>
                    <a:pt x="82" y="471"/>
                  </a:lnTo>
                  <a:lnTo>
                    <a:pt x="85" y="477"/>
                  </a:lnTo>
                  <a:lnTo>
                    <a:pt x="101" y="493"/>
                  </a:lnTo>
                  <a:lnTo>
                    <a:pt x="115" y="509"/>
                  </a:lnTo>
                  <a:lnTo>
                    <a:pt x="125" y="525"/>
                  </a:lnTo>
                  <a:lnTo>
                    <a:pt x="133" y="506"/>
                  </a:lnTo>
                  <a:lnTo>
                    <a:pt x="136" y="490"/>
                  </a:lnTo>
                  <a:close/>
                </a:path>
              </a:pathLst>
            </a:custGeom>
            <a:solidFill>
              <a:srgbClr val="92D050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06CE349-A0CD-410C-B284-1C0638C82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87488" y="5418138"/>
              <a:ext cx="419100" cy="874713"/>
            </a:xfrm>
            <a:custGeom>
              <a:avLst/>
              <a:gdLst>
                <a:gd name="T0" fmla="*/ 181 w 264"/>
                <a:gd name="T1" fmla="*/ 535 h 551"/>
                <a:gd name="T2" fmla="*/ 197 w 264"/>
                <a:gd name="T3" fmla="*/ 546 h 551"/>
                <a:gd name="T4" fmla="*/ 219 w 264"/>
                <a:gd name="T5" fmla="*/ 522 h 551"/>
                <a:gd name="T6" fmla="*/ 133 w 264"/>
                <a:gd name="T7" fmla="*/ 254 h 551"/>
                <a:gd name="T8" fmla="*/ 133 w 264"/>
                <a:gd name="T9" fmla="*/ 254 h 551"/>
                <a:gd name="T10" fmla="*/ 117 w 264"/>
                <a:gd name="T11" fmla="*/ 252 h 551"/>
                <a:gd name="T12" fmla="*/ 109 w 264"/>
                <a:gd name="T13" fmla="*/ 246 h 551"/>
                <a:gd name="T14" fmla="*/ 112 w 264"/>
                <a:gd name="T15" fmla="*/ 233 h 551"/>
                <a:gd name="T16" fmla="*/ 144 w 264"/>
                <a:gd name="T17" fmla="*/ 233 h 551"/>
                <a:gd name="T18" fmla="*/ 144 w 264"/>
                <a:gd name="T19" fmla="*/ 238 h 551"/>
                <a:gd name="T20" fmla="*/ 168 w 264"/>
                <a:gd name="T21" fmla="*/ 244 h 551"/>
                <a:gd name="T22" fmla="*/ 192 w 264"/>
                <a:gd name="T23" fmla="*/ 209 h 551"/>
                <a:gd name="T24" fmla="*/ 251 w 264"/>
                <a:gd name="T25" fmla="*/ 166 h 551"/>
                <a:gd name="T26" fmla="*/ 235 w 264"/>
                <a:gd name="T27" fmla="*/ 38 h 551"/>
                <a:gd name="T28" fmla="*/ 197 w 264"/>
                <a:gd name="T29" fmla="*/ 21 h 551"/>
                <a:gd name="T30" fmla="*/ 147 w 264"/>
                <a:gd name="T31" fmla="*/ 24 h 551"/>
                <a:gd name="T32" fmla="*/ 117 w 264"/>
                <a:gd name="T33" fmla="*/ 0 h 551"/>
                <a:gd name="T34" fmla="*/ 69 w 264"/>
                <a:gd name="T35" fmla="*/ 13 h 551"/>
                <a:gd name="T36" fmla="*/ 50 w 264"/>
                <a:gd name="T37" fmla="*/ 21 h 551"/>
                <a:gd name="T38" fmla="*/ 18 w 264"/>
                <a:gd name="T39" fmla="*/ 43 h 551"/>
                <a:gd name="T40" fmla="*/ 0 w 264"/>
                <a:gd name="T41" fmla="*/ 51 h 551"/>
                <a:gd name="T42" fmla="*/ 8 w 264"/>
                <a:gd name="T43" fmla="*/ 99 h 551"/>
                <a:gd name="T44" fmla="*/ 13 w 264"/>
                <a:gd name="T45" fmla="*/ 118 h 551"/>
                <a:gd name="T46" fmla="*/ 29 w 264"/>
                <a:gd name="T47" fmla="*/ 120 h 551"/>
                <a:gd name="T48" fmla="*/ 69 w 264"/>
                <a:gd name="T49" fmla="*/ 118 h 551"/>
                <a:gd name="T50" fmla="*/ 80 w 264"/>
                <a:gd name="T51" fmla="*/ 110 h 551"/>
                <a:gd name="T52" fmla="*/ 88 w 264"/>
                <a:gd name="T53" fmla="*/ 110 h 551"/>
                <a:gd name="T54" fmla="*/ 90 w 264"/>
                <a:gd name="T55" fmla="*/ 115 h 551"/>
                <a:gd name="T56" fmla="*/ 101 w 264"/>
                <a:gd name="T57" fmla="*/ 142 h 551"/>
                <a:gd name="T58" fmla="*/ 80 w 264"/>
                <a:gd name="T59" fmla="*/ 169 h 551"/>
                <a:gd name="T60" fmla="*/ 82 w 264"/>
                <a:gd name="T61" fmla="*/ 174 h 551"/>
                <a:gd name="T62" fmla="*/ 90 w 264"/>
                <a:gd name="T63" fmla="*/ 182 h 551"/>
                <a:gd name="T64" fmla="*/ 106 w 264"/>
                <a:gd name="T65" fmla="*/ 187 h 551"/>
                <a:gd name="T66" fmla="*/ 98 w 264"/>
                <a:gd name="T67" fmla="*/ 209 h 551"/>
                <a:gd name="T68" fmla="*/ 82 w 264"/>
                <a:gd name="T69" fmla="*/ 222 h 551"/>
                <a:gd name="T70" fmla="*/ 34 w 264"/>
                <a:gd name="T71" fmla="*/ 209 h 551"/>
                <a:gd name="T72" fmla="*/ 21 w 264"/>
                <a:gd name="T73" fmla="*/ 195 h 551"/>
                <a:gd name="T74" fmla="*/ 24 w 264"/>
                <a:gd name="T75" fmla="*/ 236 h 551"/>
                <a:gd name="T76" fmla="*/ 24 w 264"/>
                <a:gd name="T77" fmla="*/ 252 h 551"/>
                <a:gd name="T78" fmla="*/ 13 w 264"/>
                <a:gd name="T79" fmla="*/ 302 h 551"/>
                <a:gd name="T80" fmla="*/ 58 w 264"/>
                <a:gd name="T81" fmla="*/ 308 h 551"/>
                <a:gd name="T82" fmla="*/ 96 w 264"/>
                <a:gd name="T83" fmla="*/ 308 h 551"/>
                <a:gd name="T84" fmla="*/ 106 w 264"/>
                <a:gd name="T85" fmla="*/ 297 h 551"/>
                <a:gd name="T86" fmla="*/ 109 w 264"/>
                <a:gd name="T87" fmla="*/ 286 h 551"/>
                <a:gd name="T88" fmla="*/ 128 w 264"/>
                <a:gd name="T89" fmla="*/ 265 h 551"/>
                <a:gd name="T90" fmla="*/ 243 w 264"/>
                <a:gd name="T91" fmla="*/ 257 h 551"/>
                <a:gd name="T92" fmla="*/ 200 w 264"/>
                <a:gd name="T93" fmla="*/ 294 h 551"/>
                <a:gd name="T94" fmla="*/ 152 w 264"/>
                <a:gd name="T95" fmla="*/ 308 h 551"/>
                <a:gd name="T96" fmla="*/ 122 w 264"/>
                <a:gd name="T97" fmla="*/ 310 h 551"/>
                <a:gd name="T98" fmla="*/ 125 w 264"/>
                <a:gd name="T99" fmla="*/ 345 h 551"/>
                <a:gd name="T100" fmla="*/ 120 w 264"/>
                <a:gd name="T101" fmla="*/ 409 h 551"/>
                <a:gd name="T102" fmla="*/ 136 w 264"/>
                <a:gd name="T103" fmla="*/ 428 h 551"/>
                <a:gd name="T104" fmla="*/ 205 w 264"/>
                <a:gd name="T105" fmla="*/ 476 h 551"/>
                <a:gd name="T106" fmla="*/ 213 w 264"/>
                <a:gd name="T107" fmla="*/ 452 h 551"/>
                <a:gd name="T108" fmla="*/ 208 w 264"/>
                <a:gd name="T109" fmla="*/ 436 h 551"/>
                <a:gd name="T110" fmla="*/ 203 w 264"/>
                <a:gd name="T111" fmla="*/ 412 h 551"/>
                <a:gd name="T112" fmla="*/ 213 w 264"/>
                <a:gd name="T113" fmla="*/ 404 h 551"/>
                <a:gd name="T114" fmla="*/ 259 w 264"/>
                <a:gd name="T115" fmla="*/ 284 h 551"/>
                <a:gd name="T116" fmla="*/ 264 w 264"/>
                <a:gd name="T117" fmla="*/ 23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4" h="551">
                  <a:moveTo>
                    <a:pt x="213" y="524"/>
                  </a:moveTo>
                  <a:lnTo>
                    <a:pt x="195" y="522"/>
                  </a:lnTo>
                  <a:lnTo>
                    <a:pt x="184" y="519"/>
                  </a:lnTo>
                  <a:lnTo>
                    <a:pt x="181" y="535"/>
                  </a:lnTo>
                  <a:lnTo>
                    <a:pt x="192" y="543"/>
                  </a:lnTo>
                  <a:lnTo>
                    <a:pt x="195" y="551"/>
                  </a:lnTo>
                  <a:lnTo>
                    <a:pt x="195" y="551"/>
                  </a:lnTo>
                  <a:lnTo>
                    <a:pt x="197" y="546"/>
                  </a:lnTo>
                  <a:lnTo>
                    <a:pt x="216" y="535"/>
                  </a:lnTo>
                  <a:lnTo>
                    <a:pt x="219" y="527"/>
                  </a:lnTo>
                  <a:lnTo>
                    <a:pt x="219" y="522"/>
                  </a:lnTo>
                  <a:lnTo>
                    <a:pt x="219" y="522"/>
                  </a:lnTo>
                  <a:lnTo>
                    <a:pt x="213" y="524"/>
                  </a:lnTo>
                  <a:close/>
                  <a:moveTo>
                    <a:pt x="128" y="265"/>
                  </a:moveTo>
                  <a:lnTo>
                    <a:pt x="130" y="262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25" y="254"/>
                  </a:lnTo>
                  <a:lnTo>
                    <a:pt x="122" y="254"/>
                  </a:lnTo>
                  <a:lnTo>
                    <a:pt x="120" y="254"/>
                  </a:lnTo>
                  <a:lnTo>
                    <a:pt x="117" y="252"/>
                  </a:lnTo>
                  <a:lnTo>
                    <a:pt x="117" y="252"/>
                  </a:lnTo>
                  <a:lnTo>
                    <a:pt x="114" y="246"/>
                  </a:lnTo>
                  <a:lnTo>
                    <a:pt x="112" y="246"/>
                  </a:lnTo>
                  <a:lnTo>
                    <a:pt x="109" y="246"/>
                  </a:lnTo>
                  <a:lnTo>
                    <a:pt x="104" y="246"/>
                  </a:lnTo>
                  <a:lnTo>
                    <a:pt x="101" y="244"/>
                  </a:lnTo>
                  <a:lnTo>
                    <a:pt x="104" y="241"/>
                  </a:lnTo>
                  <a:lnTo>
                    <a:pt x="112" y="233"/>
                  </a:lnTo>
                  <a:lnTo>
                    <a:pt x="117" y="228"/>
                  </a:lnTo>
                  <a:lnTo>
                    <a:pt x="120" y="228"/>
                  </a:lnTo>
                  <a:lnTo>
                    <a:pt x="122" y="228"/>
                  </a:lnTo>
                  <a:lnTo>
                    <a:pt x="144" y="233"/>
                  </a:lnTo>
                  <a:lnTo>
                    <a:pt x="147" y="233"/>
                  </a:lnTo>
                  <a:lnTo>
                    <a:pt x="147" y="236"/>
                  </a:lnTo>
                  <a:lnTo>
                    <a:pt x="147" y="238"/>
                  </a:lnTo>
                  <a:lnTo>
                    <a:pt x="144" y="238"/>
                  </a:lnTo>
                  <a:lnTo>
                    <a:pt x="144" y="241"/>
                  </a:lnTo>
                  <a:lnTo>
                    <a:pt x="147" y="244"/>
                  </a:lnTo>
                  <a:lnTo>
                    <a:pt x="152" y="246"/>
                  </a:lnTo>
                  <a:lnTo>
                    <a:pt x="168" y="244"/>
                  </a:lnTo>
                  <a:lnTo>
                    <a:pt x="187" y="230"/>
                  </a:lnTo>
                  <a:lnTo>
                    <a:pt x="187" y="225"/>
                  </a:lnTo>
                  <a:lnTo>
                    <a:pt x="189" y="217"/>
                  </a:lnTo>
                  <a:lnTo>
                    <a:pt x="192" y="209"/>
                  </a:lnTo>
                  <a:lnTo>
                    <a:pt x="200" y="203"/>
                  </a:lnTo>
                  <a:lnTo>
                    <a:pt x="224" y="190"/>
                  </a:lnTo>
                  <a:lnTo>
                    <a:pt x="248" y="166"/>
                  </a:lnTo>
                  <a:lnTo>
                    <a:pt x="251" y="166"/>
                  </a:lnTo>
                  <a:lnTo>
                    <a:pt x="251" y="158"/>
                  </a:lnTo>
                  <a:lnTo>
                    <a:pt x="253" y="94"/>
                  </a:lnTo>
                  <a:lnTo>
                    <a:pt x="240" y="46"/>
                  </a:lnTo>
                  <a:lnTo>
                    <a:pt x="235" y="38"/>
                  </a:lnTo>
                  <a:lnTo>
                    <a:pt x="224" y="35"/>
                  </a:lnTo>
                  <a:lnTo>
                    <a:pt x="211" y="30"/>
                  </a:lnTo>
                  <a:lnTo>
                    <a:pt x="197" y="21"/>
                  </a:lnTo>
                  <a:lnTo>
                    <a:pt x="197" y="21"/>
                  </a:lnTo>
                  <a:lnTo>
                    <a:pt x="171" y="30"/>
                  </a:lnTo>
                  <a:lnTo>
                    <a:pt x="160" y="32"/>
                  </a:lnTo>
                  <a:lnTo>
                    <a:pt x="152" y="30"/>
                  </a:lnTo>
                  <a:lnTo>
                    <a:pt x="147" y="24"/>
                  </a:lnTo>
                  <a:lnTo>
                    <a:pt x="141" y="8"/>
                  </a:lnTo>
                  <a:lnTo>
                    <a:pt x="133" y="5"/>
                  </a:lnTo>
                  <a:lnTo>
                    <a:pt x="120" y="3"/>
                  </a:lnTo>
                  <a:lnTo>
                    <a:pt x="117" y="0"/>
                  </a:lnTo>
                  <a:lnTo>
                    <a:pt x="109" y="5"/>
                  </a:lnTo>
                  <a:lnTo>
                    <a:pt x="82" y="13"/>
                  </a:lnTo>
                  <a:lnTo>
                    <a:pt x="74" y="13"/>
                  </a:lnTo>
                  <a:lnTo>
                    <a:pt x="69" y="13"/>
                  </a:lnTo>
                  <a:lnTo>
                    <a:pt x="64" y="11"/>
                  </a:lnTo>
                  <a:lnTo>
                    <a:pt x="61" y="13"/>
                  </a:lnTo>
                  <a:lnTo>
                    <a:pt x="58" y="16"/>
                  </a:lnTo>
                  <a:lnTo>
                    <a:pt x="50" y="21"/>
                  </a:lnTo>
                  <a:lnTo>
                    <a:pt x="34" y="38"/>
                  </a:lnTo>
                  <a:lnTo>
                    <a:pt x="29" y="43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43"/>
                  </a:lnTo>
                  <a:lnTo>
                    <a:pt x="8" y="43"/>
                  </a:lnTo>
                  <a:lnTo>
                    <a:pt x="2" y="48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72"/>
                  </a:lnTo>
                  <a:lnTo>
                    <a:pt x="2" y="78"/>
                  </a:lnTo>
                  <a:lnTo>
                    <a:pt x="8" y="99"/>
                  </a:lnTo>
                  <a:lnTo>
                    <a:pt x="10" y="112"/>
                  </a:lnTo>
                  <a:lnTo>
                    <a:pt x="10" y="115"/>
                  </a:lnTo>
                  <a:lnTo>
                    <a:pt x="10" y="115"/>
                  </a:lnTo>
                  <a:lnTo>
                    <a:pt x="13" y="118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6" y="120"/>
                  </a:lnTo>
                  <a:lnTo>
                    <a:pt x="29" y="120"/>
                  </a:lnTo>
                  <a:lnTo>
                    <a:pt x="48" y="120"/>
                  </a:lnTo>
                  <a:lnTo>
                    <a:pt x="61" y="120"/>
                  </a:lnTo>
                  <a:lnTo>
                    <a:pt x="64" y="120"/>
                  </a:lnTo>
                  <a:lnTo>
                    <a:pt x="69" y="118"/>
                  </a:lnTo>
                  <a:lnTo>
                    <a:pt x="77" y="112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80" y="110"/>
                  </a:lnTo>
                  <a:lnTo>
                    <a:pt x="82" y="110"/>
                  </a:lnTo>
                  <a:lnTo>
                    <a:pt x="85" y="110"/>
                  </a:lnTo>
                  <a:lnTo>
                    <a:pt x="85" y="110"/>
                  </a:lnTo>
                  <a:lnTo>
                    <a:pt x="88" y="110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90" y="115"/>
                  </a:lnTo>
                  <a:lnTo>
                    <a:pt x="98" y="126"/>
                  </a:lnTo>
                  <a:lnTo>
                    <a:pt x="101" y="129"/>
                  </a:lnTo>
                  <a:lnTo>
                    <a:pt x="101" y="137"/>
                  </a:lnTo>
                  <a:lnTo>
                    <a:pt x="101" y="142"/>
                  </a:lnTo>
                  <a:lnTo>
                    <a:pt x="96" y="147"/>
                  </a:lnTo>
                  <a:lnTo>
                    <a:pt x="80" y="166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7"/>
                  </a:lnTo>
                  <a:lnTo>
                    <a:pt x="82" y="179"/>
                  </a:lnTo>
                  <a:lnTo>
                    <a:pt x="85" y="179"/>
                  </a:lnTo>
                  <a:lnTo>
                    <a:pt x="90" y="182"/>
                  </a:lnTo>
                  <a:lnTo>
                    <a:pt x="93" y="182"/>
                  </a:lnTo>
                  <a:lnTo>
                    <a:pt x="98" y="179"/>
                  </a:lnTo>
                  <a:lnTo>
                    <a:pt x="104" y="182"/>
                  </a:lnTo>
                  <a:lnTo>
                    <a:pt x="106" y="187"/>
                  </a:lnTo>
                  <a:lnTo>
                    <a:pt x="106" y="201"/>
                  </a:lnTo>
                  <a:lnTo>
                    <a:pt x="104" y="206"/>
                  </a:lnTo>
                  <a:lnTo>
                    <a:pt x="101" y="209"/>
                  </a:lnTo>
                  <a:lnTo>
                    <a:pt x="98" y="209"/>
                  </a:lnTo>
                  <a:lnTo>
                    <a:pt x="96" y="209"/>
                  </a:lnTo>
                  <a:lnTo>
                    <a:pt x="90" y="214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2"/>
                  </a:lnTo>
                  <a:lnTo>
                    <a:pt x="69" y="222"/>
                  </a:lnTo>
                  <a:lnTo>
                    <a:pt x="40" y="211"/>
                  </a:lnTo>
                  <a:lnTo>
                    <a:pt x="34" y="209"/>
                  </a:lnTo>
                  <a:lnTo>
                    <a:pt x="32" y="206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1" y="195"/>
                  </a:lnTo>
                  <a:lnTo>
                    <a:pt x="10" y="230"/>
                  </a:lnTo>
                  <a:lnTo>
                    <a:pt x="18" y="233"/>
                  </a:lnTo>
                  <a:lnTo>
                    <a:pt x="21" y="236"/>
                  </a:lnTo>
                  <a:lnTo>
                    <a:pt x="24" y="236"/>
                  </a:lnTo>
                  <a:lnTo>
                    <a:pt x="24" y="238"/>
                  </a:lnTo>
                  <a:lnTo>
                    <a:pt x="24" y="241"/>
                  </a:lnTo>
                  <a:lnTo>
                    <a:pt x="26" y="244"/>
                  </a:lnTo>
                  <a:lnTo>
                    <a:pt x="24" y="252"/>
                  </a:lnTo>
                  <a:lnTo>
                    <a:pt x="8" y="265"/>
                  </a:lnTo>
                  <a:lnTo>
                    <a:pt x="13" y="284"/>
                  </a:lnTo>
                  <a:lnTo>
                    <a:pt x="13" y="289"/>
                  </a:lnTo>
                  <a:lnTo>
                    <a:pt x="13" y="302"/>
                  </a:lnTo>
                  <a:lnTo>
                    <a:pt x="37" y="305"/>
                  </a:lnTo>
                  <a:lnTo>
                    <a:pt x="45" y="308"/>
                  </a:lnTo>
                  <a:lnTo>
                    <a:pt x="53" y="308"/>
                  </a:lnTo>
                  <a:lnTo>
                    <a:pt x="58" y="308"/>
                  </a:lnTo>
                  <a:lnTo>
                    <a:pt x="64" y="305"/>
                  </a:lnTo>
                  <a:lnTo>
                    <a:pt x="72" y="305"/>
                  </a:lnTo>
                  <a:lnTo>
                    <a:pt x="90" y="308"/>
                  </a:lnTo>
                  <a:lnTo>
                    <a:pt x="96" y="308"/>
                  </a:lnTo>
                  <a:lnTo>
                    <a:pt x="101" y="305"/>
                  </a:lnTo>
                  <a:lnTo>
                    <a:pt x="101" y="302"/>
                  </a:lnTo>
                  <a:lnTo>
                    <a:pt x="104" y="300"/>
                  </a:lnTo>
                  <a:lnTo>
                    <a:pt x="106" y="297"/>
                  </a:lnTo>
                  <a:lnTo>
                    <a:pt x="109" y="297"/>
                  </a:lnTo>
                  <a:lnTo>
                    <a:pt x="109" y="294"/>
                  </a:lnTo>
                  <a:lnTo>
                    <a:pt x="109" y="289"/>
                  </a:lnTo>
                  <a:lnTo>
                    <a:pt x="109" y="286"/>
                  </a:lnTo>
                  <a:lnTo>
                    <a:pt x="112" y="281"/>
                  </a:lnTo>
                  <a:lnTo>
                    <a:pt x="114" y="276"/>
                  </a:lnTo>
                  <a:lnTo>
                    <a:pt x="122" y="270"/>
                  </a:lnTo>
                  <a:lnTo>
                    <a:pt x="128" y="265"/>
                  </a:lnTo>
                  <a:close/>
                  <a:moveTo>
                    <a:pt x="264" y="236"/>
                  </a:moveTo>
                  <a:lnTo>
                    <a:pt x="261" y="236"/>
                  </a:lnTo>
                  <a:lnTo>
                    <a:pt x="245" y="249"/>
                  </a:lnTo>
                  <a:lnTo>
                    <a:pt x="243" y="257"/>
                  </a:lnTo>
                  <a:lnTo>
                    <a:pt x="237" y="276"/>
                  </a:lnTo>
                  <a:lnTo>
                    <a:pt x="221" y="284"/>
                  </a:lnTo>
                  <a:lnTo>
                    <a:pt x="205" y="289"/>
                  </a:lnTo>
                  <a:lnTo>
                    <a:pt x="200" y="294"/>
                  </a:lnTo>
                  <a:lnTo>
                    <a:pt x="181" y="308"/>
                  </a:lnTo>
                  <a:lnTo>
                    <a:pt x="171" y="313"/>
                  </a:lnTo>
                  <a:lnTo>
                    <a:pt x="160" y="310"/>
                  </a:lnTo>
                  <a:lnTo>
                    <a:pt x="152" y="308"/>
                  </a:lnTo>
                  <a:lnTo>
                    <a:pt x="152" y="302"/>
                  </a:lnTo>
                  <a:lnTo>
                    <a:pt x="144" y="305"/>
                  </a:lnTo>
                  <a:lnTo>
                    <a:pt x="125" y="308"/>
                  </a:lnTo>
                  <a:lnTo>
                    <a:pt x="122" y="310"/>
                  </a:lnTo>
                  <a:lnTo>
                    <a:pt x="122" y="316"/>
                  </a:lnTo>
                  <a:lnTo>
                    <a:pt x="125" y="329"/>
                  </a:lnTo>
                  <a:lnTo>
                    <a:pt x="125" y="337"/>
                  </a:lnTo>
                  <a:lnTo>
                    <a:pt x="125" y="345"/>
                  </a:lnTo>
                  <a:lnTo>
                    <a:pt x="117" y="391"/>
                  </a:lnTo>
                  <a:lnTo>
                    <a:pt x="117" y="399"/>
                  </a:lnTo>
                  <a:lnTo>
                    <a:pt x="117" y="404"/>
                  </a:lnTo>
                  <a:lnTo>
                    <a:pt x="120" y="409"/>
                  </a:lnTo>
                  <a:lnTo>
                    <a:pt x="122" y="415"/>
                  </a:lnTo>
                  <a:lnTo>
                    <a:pt x="125" y="423"/>
                  </a:lnTo>
                  <a:lnTo>
                    <a:pt x="133" y="425"/>
                  </a:lnTo>
                  <a:lnTo>
                    <a:pt x="136" y="428"/>
                  </a:lnTo>
                  <a:lnTo>
                    <a:pt x="181" y="476"/>
                  </a:lnTo>
                  <a:lnTo>
                    <a:pt x="192" y="503"/>
                  </a:lnTo>
                  <a:lnTo>
                    <a:pt x="200" y="495"/>
                  </a:lnTo>
                  <a:lnTo>
                    <a:pt x="205" y="476"/>
                  </a:lnTo>
                  <a:lnTo>
                    <a:pt x="208" y="474"/>
                  </a:lnTo>
                  <a:lnTo>
                    <a:pt x="211" y="468"/>
                  </a:lnTo>
                  <a:lnTo>
                    <a:pt x="213" y="458"/>
                  </a:lnTo>
                  <a:lnTo>
                    <a:pt x="213" y="452"/>
                  </a:lnTo>
                  <a:lnTo>
                    <a:pt x="213" y="447"/>
                  </a:lnTo>
                  <a:lnTo>
                    <a:pt x="213" y="444"/>
                  </a:lnTo>
                  <a:lnTo>
                    <a:pt x="211" y="442"/>
                  </a:lnTo>
                  <a:lnTo>
                    <a:pt x="208" y="436"/>
                  </a:lnTo>
                  <a:lnTo>
                    <a:pt x="208" y="425"/>
                  </a:lnTo>
                  <a:lnTo>
                    <a:pt x="205" y="420"/>
                  </a:lnTo>
                  <a:lnTo>
                    <a:pt x="205" y="415"/>
                  </a:lnTo>
                  <a:lnTo>
                    <a:pt x="203" y="412"/>
                  </a:lnTo>
                  <a:lnTo>
                    <a:pt x="200" y="409"/>
                  </a:lnTo>
                  <a:lnTo>
                    <a:pt x="200" y="407"/>
                  </a:lnTo>
                  <a:lnTo>
                    <a:pt x="208" y="404"/>
                  </a:lnTo>
                  <a:lnTo>
                    <a:pt x="213" y="404"/>
                  </a:lnTo>
                  <a:lnTo>
                    <a:pt x="245" y="412"/>
                  </a:lnTo>
                  <a:lnTo>
                    <a:pt x="251" y="415"/>
                  </a:lnTo>
                  <a:lnTo>
                    <a:pt x="251" y="316"/>
                  </a:lnTo>
                  <a:lnTo>
                    <a:pt x="259" y="284"/>
                  </a:lnTo>
                  <a:lnTo>
                    <a:pt x="259" y="262"/>
                  </a:lnTo>
                  <a:lnTo>
                    <a:pt x="261" y="249"/>
                  </a:lnTo>
                  <a:lnTo>
                    <a:pt x="264" y="241"/>
                  </a:lnTo>
                  <a:lnTo>
                    <a:pt x="264" y="2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0A04CA55-DF21-8A5C-F12D-620679304D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73076" y="5808663"/>
              <a:ext cx="1217613" cy="790575"/>
            </a:xfrm>
            <a:custGeom>
              <a:avLst/>
              <a:gdLst>
                <a:gd name="T0" fmla="*/ 136 w 767"/>
                <a:gd name="T1" fmla="*/ 54 h 498"/>
                <a:gd name="T2" fmla="*/ 147 w 767"/>
                <a:gd name="T3" fmla="*/ 48 h 498"/>
                <a:gd name="T4" fmla="*/ 150 w 767"/>
                <a:gd name="T5" fmla="*/ 54 h 498"/>
                <a:gd name="T6" fmla="*/ 118 w 767"/>
                <a:gd name="T7" fmla="*/ 59 h 498"/>
                <a:gd name="T8" fmla="*/ 142 w 767"/>
                <a:gd name="T9" fmla="*/ 62 h 498"/>
                <a:gd name="T10" fmla="*/ 152 w 767"/>
                <a:gd name="T11" fmla="*/ 54 h 498"/>
                <a:gd name="T12" fmla="*/ 139 w 767"/>
                <a:gd name="T13" fmla="*/ 80 h 498"/>
                <a:gd name="T14" fmla="*/ 142 w 767"/>
                <a:gd name="T15" fmla="*/ 51 h 498"/>
                <a:gd name="T16" fmla="*/ 139 w 767"/>
                <a:gd name="T17" fmla="*/ 56 h 498"/>
                <a:gd name="T18" fmla="*/ 139 w 767"/>
                <a:gd name="T19" fmla="*/ 48 h 498"/>
                <a:gd name="T20" fmla="*/ 144 w 767"/>
                <a:gd name="T21" fmla="*/ 59 h 498"/>
                <a:gd name="T22" fmla="*/ 123 w 767"/>
                <a:gd name="T23" fmla="*/ 75 h 498"/>
                <a:gd name="T24" fmla="*/ 126 w 767"/>
                <a:gd name="T25" fmla="*/ 70 h 498"/>
                <a:gd name="T26" fmla="*/ 128 w 767"/>
                <a:gd name="T27" fmla="*/ 137 h 498"/>
                <a:gd name="T28" fmla="*/ 112 w 767"/>
                <a:gd name="T29" fmla="*/ 150 h 498"/>
                <a:gd name="T30" fmla="*/ 123 w 767"/>
                <a:gd name="T31" fmla="*/ 142 h 498"/>
                <a:gd name="T32" fmla="*/ 123 w 767"/>
                <a:gd name="T33" fmla="*/ 131 h 498"/>
                <a:gd name="T34" fmla="*/ 118 w 767"/>
                <a:gd name="T35" fmla="*/ 126 h 498"/>
                <a:gd name="T36" fmla="*/ 107 w 767"/>
                <a:gd name="T37" fmla="*/ 134 h 498"/>
                <a:gd name="T38" fmla="*/ 112 w 767"/>
                <a:gd name="T39" fmla="*/ 139 h 498"/>
                <a:gd name="T40" fmla="*/ 118 w 767"/>
                <a:gd name="T41" fmla="*/ 139 h 498"/>
                <a:gd name="T42" fmla="*/ 123 w 767"/>
                <a:gd name="T43" fmla="*/ 70 h 498"/>
                <a:gd name="T44" fmla="*/ 150 w 767"/>
                <a:gd name="T45" fmla="*/ 72 h 498"/>
                <a:gd name="T46" fmla="*/ 123 w 767"/>
                <a:gd name="T47" fmla="*/ 89 h 498"/>
                <a:gd name="T48" fmla="*/ 118 w 767"/>
                <a:gd name="T49" fmla="*/ 70 h 498"/>
                <a:gd name="T50" fmla="*/ 115 w 767"/>
                <a:gd name="T51" fmla="*/ 78 h 498"/>
                <a:gd name="T52" fmla="*/ 126 w 767"/>
                <a:gd name="T53" fmla="*/ 75 h 498"/>
                <a:gd name="T54" fmla="*/ 128 w 767"/>
                <a:gd name="T55" fmla="*/ 72 h 498"/>
                <a:gd name="T56" fmla="*/ 123 w 767"/>
                <a:gd name="T57" fmla="*/ 70 h 498"/>
                <a:gd name="T58" fmla="*/ 120 w 767"/>
                <a:gd name="T59" fmla="*/ 62 h 498"/>
                <a:gd name="T60" fmla="*/ 136 w 767"/>
                <a:gd name="T61" fmla="*/ 75 h 498"/>
                <a:gd name="T62" fmla="*/ 136 w 767"/>
                <a:gd name="T63" fmla="*/ 75 h 498"/>
                <a:gd name="T64" fmla="*/ 142 w 767"/>
                <a:gd name="T65" fmla="*/ 80 h 498"/>
                <a:gd name="T66" fmla="*/ 142 w 767"/>
                <a:gd name="T67" fmla="*/ 43 h 498"/>
                <a:gd name="T68" fmla="*/ 136 w 767"/>
                <a:gd name="T69" fmla="*/ 51 h 498"/>
                <a:gd name="T70" fmla="*/ 160 w 767"/>
                <a:gd name="T71" fmla="*/ 62 h 498"/>
                <a:gd name="T72" fmla="*/ 139 w 767"/>
                <a:gd name="T73" fmla="*/ 80 h 498"/>
                <a:gd name="T74" fmla="*/ 67 w 767"/>
                <a:gd name="T75" fmla="*/ 185 h 498"/>
                <a:gd name="T76" fmla="*/ 123 w 767"/>
                <a:gd name="T77" fmla="*/ 121 h 498"/>
                <a:gd name="T78" fmla="*/ 235 w 767"/>
                <a:gd name="T79" fmla="*/ 46 h 498"/>
                <a:gd name="T80" fmla="*/ 45 w 767"/>
                <a:gd name="T81" fmla="*/ 217 h 498"/>
                <a:gd name="T82" fmla="*/ 40 w 767"/>
                <a:gd name="T83" fmla="*/ 225 h 498"/>
                <a:gd name="T84" fmla="*/ 29 w 767"/>
                <a:gd name="T85" fmla="*/ 214 h 498"/>
                <a:gd name="T86" fmla="*/ 29 w 767"/>
                <a:gd name="T87" fmla="*/ 209 h 498"/>
                <a:gd name="T88" fmla="*/ 13 w 767"/>
                <a:gd name="T89" fmla="*/ 204 h 498"/>
                <a:gd name="T90" fmla="*/ 16 w 767"/>
                <a:gd name="T91" fmla="*/ 214 h 498"/>
                <a:gd name="T92" fmla="*/ 21 w 767"/>
                <a:gd name="T93" fmla="*/ 220 h 498"/>
                <a:gd name="T94" fmla="*/ 19 w 767"/>
                <a:gd name="T95" fmla="*/ 233 h 498"/>
                <a:gd name="T96" fmla="*/ 5 w 767"/>
                <a:gd name="T97" fmla="*/ 204 h 498"/>
                <a:gd name="T98" fmla="*/ 19 w 767"/>
                <a:gd name="T99" fmla="*/ 238 h 498"/>
                <a:gd name="T100" fmla="*/ 120 w 767"/>
                <a:gd name="T101" fmla="*/ 59 h 498"/>
                <a:gd name="T102" fmla="*/ 110 w 767"/>
                <a:gd name="T103" fmla="*/ 72 h 498"/>
                <a:gd name="T104" fmla="*/ 136 w 767"/>
                <a:gd name="T105" fmla="*/ 43 h 498"/>
                <a:gd name="T106" fmla="*/ 136 w 767"/>
                <a:gd name="T107" fmla="*/ 46 h 498"/>
                <a:gd name="T108" fmla="*/ 134 w 767"/>
                <a:gd name="T109" fmla="*/ 64 h 498"/>
                <a:gd name="T110" fmla="*/ 139 w 767"/>
                <a:gd name="T111" fmla="*/ 64 h 498"/>
                <a:gd name="T112" fmla="*/ 142 w 767"/>
                <a:gd name="T113" fmla="*/ 56 h 498"/>
                <a:gd name="T114" fmla="*/ 136 w 767"/>
                <a:gd name="T115" fmla="*/ 54 h 498"/>
                <a:gd name="T116" fmla="*/ 142 w 767"/>
                <a:gd name="T117" fmla="*/ 59 h 498"/>
                <a:gd name="T118" fmla="*/ 147 w 767"/>
                <a:gd name="T119" fmla="*/ 62 h 498"/>
                <a:gd name="T120" fmla="*/ 144 w 767"/>
                <a:gd name="T121" fmla="*/ 48 h 498"/>
                <a:gd name="T122" fmla="*/ 142 w 767"/>
                <a:gd name="T123" fmla="*/ 64 h 498"/>
                <a:gd name="T124" fmla="*/ 144 w 767"/>
                <a:gd name="T125" fmla="*/ 7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" h="498">
                  <a:moveTo>
                    <a:pt x="767" y="337"/>
                  </a:moveTo>
                  <a:lnTo>
                    <a:pt x="727" y="340"/>
                  </a:lnTo>
                  <a:lnTo>
                    <a:pt x="711" y="375"/>
                  </a:lnTo>
                  <a:lnTo>
                    <a:pt x="708" y="388"/>
                  </a:lnTo>
                  <a:lnTo>
                    <a:pt x="708" y="399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21" y="404"/>
                  </a:lnTo>
                  <a:lnTo>
                    <a:pt x="735" y="399"/>
                  </a:lnTo>
                  <a:lnTo>
                    <a:pt x="740" y="394"/>
                  </a:lnTo>
                  <a:lnTo>
                    <a:pt x="743" y="380"/>
                  </a:lnTo>
                  <a:lnTo>
                    <a:pt x="759" y="364"/>
                  </a:lnTo>
                  <a:lnTo>
                    <a:pt x="767" y="337"/>
                  </a:lnTo>
                  <a:lnTo>
                    <a:pt x="767" y="337"/>
                  </a:lnTo>
                  <a:lnTo>
                    <a:pt x="767" y="337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5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4" y="78"/>
                  </a:lnTo>
                  <a:close/>
                  <a:moveTo>
                    <a:pt x="131" y="59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26" y="59"/>
                  </a:moveTo>
                  <a:lnTo>
                    <a:pt x="126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59"/>
                  </a:lnTo>
                  <a:lnTo>
                    <a:pt x="126" y="59"/>
                  </a:lnTo>
                  <a:close/>
                  <a:moveTo>
                    <a:pt x="139" y="48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8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6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44" y="80"/>
                  </a:moveTo>
                  <a:lnTo>
                    <a:pt x="147" y="80"/>
                  </a:lnTo>
                  <a:lnTo>
                    <a:pt x="147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0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1" y="75"/>
                  </a:lnTo>
                  <a:close/>
                  <a:moveTo>
                    <a:pt x="139" y="43"/>
                  </a:moveTo>
                  <a:lnTo>
                    <a:pt x="136" y="43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6"/>
                  </a:lnTo>
                  <a:lnTo>
                    <a:pt x="139" y="43"/>
                  </a:lnTo>
                  <a:close/>
                  <a:moveTo>
                    <a:pt x="150" y="54"/>
                  </a:move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1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close/>
                  <a:moveTo>
                    <a:pt x="118" y="56"/>
                  </a:move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18" y="56"/>
                  </a:lnTo>
                  <a:lnTo>
                    <a:pt x="118" y="56"/>
                  </a:lnTo>
                  <a:close/>
                  <a:moveTo>
                    <a:pt x="118" y="64"/>
                  </a:move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18" y="64"/>
                  </a:lnTo>
                  <a:close/>
                  <a:moveTo>
                    <a:pt x="118" y="59"/>
                  </a:moveTo>
                  <a:lnTo>
                    <a:pt x="118" y="62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18" y="59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23" y="59"/>
                  </a:moveTo>
                  <a:lnTo>
                    <a:pt x="123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62"/>
                  </a:lnTo>
                  <a:close/>
                  <a:moveTo>
                    <a:pt x="150" y="56"/>
                  </a:move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58" y="51"/>
                  </a:moveTo>
                  <a:lnTo>
                    <a:pt x="158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1"/>
                  </a:lnTo>
                  <a:lnTo>
                    <a:pt x="158" y="51"/>
                  </a:lnTo>
                  <a:close/>
                  <a:moveTo>
                    <a:pt x="158" y="56"/>
                  </a:move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62"/>
                  </a:lnTo>
                  <a:lnTo>
                    <a:pt x="155" y="62"/>
                  </a:lnTo>
                  <a:lnTo>
                    <a:pt x="155" y="59"/>
                  </a:lnTo>
                  <a:lnTo>
                    <a:pt x="155" y="59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close/>
                  <a:moveTo>
                    <a:pt x="152" y="56"/>
                  </a:move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6"/>
                  </a:lnTo>
                  <a:lnTo>
                    <a:pt x="152" y="56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7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62"/>
                  </a:lnTo>
                  <a:lnTo>
                    <a:pt x="139" y="59"/>
                  </a:lnTo>
                  <a:close/>
                  <a:moveTo>
                    <a:pt x="136" y="59"/>
                  </a:move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6" y="59"/>
                  </a:lnTo>
                  <a:close/>
                  <a:moveTo>
                    <a:pt x="136" y="67"/>
                  </a:move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39" y="54"/>
                  </a:move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4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9" y="59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6" y="64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7" y="54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39" y="51"/>
                  </a:moveTo>
                  <a:lnTo>
                    <a:pt x="139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42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2" y="51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9" y="62"/>
                  </a:lnTo>
                  <a:close/>
                  <a:moveTo>
                    <a:pt x="136" y="62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4" y="54"/>
                  </a:move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close/>
                  <a:moveTo>
                    <a:pt x="155" y="46"/>
                  </a:move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5" y="46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6"/>
                  </a:lnTo>
                  <a:lnTo>
                    <a:pt x="155" y="46"/>
                  </a:lnTo>
                  <a:lnTo>
                    <a:pt x="155" y="46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6" y="75"/>
                  </a:lnTo>
                  <a:close/>
                  <a:moveTo>
                    <a:pt x="126" y="70"/>
                  </a:move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close/>
                  <a:moveTo>
                    <a:pt x="123" y="72"/>
                  </a:move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3" y="70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8" y="70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2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6" y="62"/>
                  </a:move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8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8" y="137"/>
                  </a:move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4"/>
                  </a:lnTo>
                  <a:lnTo>
                    <a:pt x="128" y="131"/>
                  </a:lnTo>
                  <a:lnTo>
                    <a:pt x="128" y="129"/>
                  </a:lnTo>
                  <a:lnTo>
                    <a:pt x="128" y="126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9"/>
                  </a:lnTo>
                  <a:lnTo>
                    <a:pt x="128" y="129"/>
                  </a:lnTo>
                  <a:lnTo>
                    <a:pt x="128" y="131"/>
                  </a:lnTo>
                  <a:lnTo>
                    <a:pt x="128" y="131"/>
                  </a:lnTo>
                  <a:lnTo>
                    <a:pt x="128" y="134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close/>
                  <a:moveTo>
                    <a:pt x="120" y="153"/>
                  </a:moveTo>
                  <a:lnTo>
                    <a:pt x="120" y="153"/>
                  </a:lnTo>
                  <a:lnTo>
                    <a:pt x="120" y="153"/>
                  </a:lnTo>
                  <a:lnTo>
                    <a:pt x="120" y="150"/>
                  </a:lnTo>
                  <a:lnTo>
                    <a:pt x="123" y="150"/>
                  </a:lnTo>
                  <a:lnTo>
                    <a:pt x="123" y="150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18" y="153"/>
                  </a:lnTo>
                  <a:lnTo>
                    <a:pt x="118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close/>
                  <a:moveTo>
                    <a:pt x="118" y="150"/>
                  </a:move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5" y="150"/>
                  </a:lnTo>
                  <a:lnTo>
                    <a:pt x="115" y="150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0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07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10" y="150"/>
                  </a:lnTo>
                  <a:lnTo>
                    <a:pt x="110" y="153"/>
                  </a:lnTo>
                  <a:lnTo>
                    <a:pt x="112" y="153"/>
                  </a:lnTo>
                  <a:lnTo>
                    <a:pt x="115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close/>
                  <a:moveTo>
                    <a:pt x="126" y="147"/>
                  </a:moveTo>
                  <a:lnTo>
                    <a:pt x="126" y="147"/>
                  </a:lnTo>
                  <a:lnTo>
                    <a:pt x="126" y="147"/>
                  </a:lnTo>
                  <a:lnTo>
                    <a:pt x="126" y="147"/>
                  </a:lnTo>
                  <a:lnTo>
                    <a:pt x="128" y="147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39"/>
                  </a:lnTo>
                  <a:lnTo>
                    <a:pt x="120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7"/>
                  </a:lnTo>
                  <a:lnTo>
                    <a:pt x="120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3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3" y="131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8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8" y="134"/>
                  </a:lnTo>
                  <a:lnTo>
                    <a:pt x="120" y="134"/>
                  </a:lnTo>
                  <a:lnTo>
                    <a:pt x="120" y="131"/>
                  </a:lnTo>
                  <a:lnTo>
                    <a:pt x="123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3" y="131"/>
                  </a:lnTo>
                  <a:lnTo>
                    <a:pt x="120" y="131"/>
                  </a:lnTo>
                  <a:lnTo>
                    <a:pt x="118" y="131"/>
                  </a:lnTo>
                  <a:lnTo>
                    <a:pt x="118" y="134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4"/>
                  </a:lnTo>
                  <a:lnTo>
                    <a:pt x="118" y="134"/>
                  </a:lnTo>
                  <a:lnTo>
                    <a:pt x="118" y="131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18" y="131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1"/>
                  </a:lnTo>
                  <a:lnTo>
                    <a:pt x="118" y="129"/>
                  </a:lnTo>
                  <a:lnTo>
                    <a:pt x="118" y="129"/>
                  </a:lnTo>
                  <a:lnTo>
                    <a:pt x="118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18" y="126"/>
                  </a:lnTo>
                  <a:lnTo>
                    <a:pt x="118" y="129"/>
                  </a:lnTo>
                  <a:lnTo>
                    <a:pt x="115" y="129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1"/>
                  </a:lnTo>
                  <a:lnTo>
                    <a:pt x="115" y="131"/>
                  </a:lnTo>
                  <a:lnTo>
                    <a:pt x="115" y="129"/>
                  </a:lnTo>
                  <a:lnTo>
                    <a:pt x="115" y="126"/>
                  </a:lnTo>
                  <a:lnTo>
                    <a:pt x="118" y="126"/>
                  </a:lnTo>
                  <a:lnTo>
                    <a:pt x="118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29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0" y="137"/>
                  </a:lnTo>
                  <a:lnTo>
                    <a:pt x="107" y="137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7" y="139"/>
                  </a:lnTo>
                  <a:lnTo>
                    <a:pt x="107" y="137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7"/>
                  </a:lnTo>
                  <a:lnTo>
                    <a:pt x="107" y="139"/>
                  </a:lnTo>
                  <a:lnTo>
                    <a:pt x="107" y="142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7" y="145"/>
                  </a:lnTo>
                  <a:lnTo>
                    <a:pt x="107" y="142"/>
                  </a:lnTo>
                  <a:lnTo>
                    <a:pt x="107" y="142"/>
                  </a:lnTo>
                  <a:lnTo>
                    <a:pt x="110" y="139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2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10" y="147"/>
                  </a:lnTo>
                  <a:lnTo>
                    <a:pt x="110" y="145"/>
                  </a:lnTo>
                  <a:lnTo>
                    <a:pt x="110" y="14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2" y="139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42"/>
                  </a:lnTo>
                  <a:lnTo>
                    <a:pt x="110" y="142"/>
                  </a:lnTo>
                  <a:lnTo>
                    <a:pt x="110" y="145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5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2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2" y="142"/>
                  </a:lnTo>
                  <a:lnTo>
                    <a:pt x="112" y="145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5" y="145"/>
                  </a:lnTo>
                  <a:lnTo>
                    <a:pt x="115" y="145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8" y="147"/>
                  </a:lnTo>
                  <a:lnTo>
                    <a:pt x="118" y="145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20" y="142"/>
                  </a:lnTo>
                  <a:lnTo>
                    <a:pt x="120" y="142"/>
                  </a:lnTo>
                  <a:lnTo>
                    <a:pt x="120" y="145"/>
                  </a:lnTo>
                  <a:lnTo>
                    <a:pt x="126" y="147"/>
                  </a:lnTo>
                  <a:lnTo>
                    <a:pt x="126" y="147"/>
                  </a:lnTo>
                  <a:close/>
                  <a:moveTo>
                    <a:pt x="131" y="139"/>
                  </a:move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4" y="139"/>
                  </a:lnTo>
                  <a:lnTo>
                    <a:pt x="134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9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52" y="40"/>
                  </a:move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60" y="51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60" y="56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6"/>
                  </a:lnTo>
                  <a:lnTo>
                    <a:pt x="160" y="56"/>
                  </a:lnTo>
                  <a:lnTo>
                    <a:pt x="160" y="54"/>
                  </a:lnTo>
                  <a:lnTo>
                    <a:pt x="160" y="51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3"/>
                  </a:lnTo>
                  <a:lnTo>
                    <a:pt x="155" y="43"/>
                  </a:lnTo>
                  <a:lnTo>
                    <a:pt x="152" y="40"/>
                  </a:lnTo>
                  <a:close/>
                  <a:moveTo>
                    <a:pt x="150" y="70"/>
                  </a:moveTo>
                  <a:lnTo>
                    <a:pt x="150" y="70"/>
                  </a:lnTo>
                  <a:lnTo>
                    <a:pt x="152" y="70"/>
                  </a:lnTo>
                  <a:lnTo>
                    <a:pt x="152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2"/>
                  </a:lnTo>
                  <a:lnTo>
                    <a:pt x="152" y="62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5" y="64"/>
                  </a:lnTo>
                  <a:lnTo>
                    <a:pt x="152" y="6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0"/>
                  </a:lnTo>
                  <a:close/>
                  <a:moveTo>
                    <a:pt x="126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3" y="67"/>
                  </a:moveTo>
                  <a:lnTo>
                    <a:pt x="123" y="67"/>
                  </a:lnTo>
                  <a:lnTo>
                    <a:pt x="123" y="67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close/>
                  <a:moveTo>
                    <a:pt x="123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close/>
                  <a:moveTo>
                    <a:pt x="134" y="91"/>
                  </a:move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4" y="89"/>
                  </a:lnTo>
                  <a:lnTo>
                    <a:pt x="134" y="91"/>
                  </a:lnTo>
                  <a:lnTo>
                    <a:pt x="131" y="89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3" y="89"/>
                  </a:lnTo>
                  <a:lnTo>
                    <a:pt x="123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6"/>
                  </a:lnTo>
                  <a:lnTo>
                    <a:pt x="118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23" y="89"/>
                  </a:lnTo>
                  <a:lnTo>
                    <a:pt x="123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8" y="91"/>
                  </a:lnTo>
                  <a:lnTo>
                    <a:pt x="131" y="91"/>
                  </a:lnTo>
                  <a:lnTo>
                    <a:pt x="134" y="91"/>
                  </a:lnTo>
                  <a:lnTo>
                    <a:pt x="134" y="91"/>
                  </a:lnTo>
                  <a:close/>
                  <a:moveTo>
                    <a:pt x="118" y="80"/>
                  </a:move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5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2"/>
                  </a:lnTo>
                  <a:lnTo>
                    <a:pt x="115" y="72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80"/>
                  </a:lnTo>
                  <a:lnTo>
                    <a:pt x="115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3" y="62"/>
                  </a:lnTo>
                  <a:close/>
                  <a:moveTo>
                    <a:pt x="123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8" y="78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close/>
                  <a:moveTo>
                    <a:pt x="120" y="78"/>
                  </a:move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close/>
                  <a:moveTo>
                    <a:pt x="123" y="78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close/>
                  <a:moveTo>
                    <a:pt x="128" y="72"/>
                  </a:move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0"/>
                  </a:lnTo>
                  <a:lnTo>
                    <a:pt x="128" y="72"/>
                  </a:lnTo>
                  <a:lnTo>
                    <a:pt x="128" y="72"/>
                  </a:lnTo>
                  <a:close/>
                  <a:moveTo>
                    <a:pt x="128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8" y="67"/>
                  </a:lnTo>
                  <a:lnTo>
                    <a:pt x="128" y="67"/>
                  </a:lnTo>
                  <a:lnTo>
                    <a:pt x="128" y="64"/>
                  </a:lnTo>
                  <a:lnTo>
                    <a:pt x="128" y="64"/>
                  </a:lnTo>
                  <a:close/>
                  <a:moveTo>
                    <a:pt x="126" y="80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80"/>
                  </a:lnTo>
                  <a:close/>
                  <a:moveTo>
                    <a:pt x="128" y="75"/>
                  </a:moveTo>
                  <a:lnTo>
                    <a:pt x="128" y="75"/>
                  </a:lnTo>
                  <a:lnTo>
                    <a:pt x="128" y="75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5"/>
                  </a:lnTo>
                  <a:lnTo>
                    <a:pt x="128" y="75"/>
                  </a:lnTo>
                  <a:close/>
                  <a:moveTo>
                    <a:pt x="128" y="78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close/>
                  <a:moveTo>
                    <a:pt x="120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7"/>
                  </a:moveTo>
                  <a:lnTo>
                    <a:pt x="120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3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0" y="59"/>
                  </a:lnTo>
                  <a:close/>
                  <a:moveTo>
                    <a:pt x="120" y="62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70"/>
                  </a:move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2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64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close/>
                  <a:moveTo>
                    <a:pt x="136" y="75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1" y="78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8"/>
                  </a:lnTo>
                  <a:close/>
                  <a:moveTo>
                    <a:pt x="139" y="75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close/>
                  <a:moveTo>
                    <a:pt x="136" y="78"/>
                  </a:moveTo>
                  <a:lnTo>
                    <a:pt x="136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close/>
                  <a:moveTo>
                    <a:pt x="134" y="75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9" y="78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close/>
                  <a:moveTo>
                    <a:pt x="144" y="83"/>
                  </a:moveTo>
                  <a:lnTo>
                    <a:pt x="144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0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42" y="70"/>
                  </a:move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42" y="83"/>
                  </a:moveTo>
                  <a:lnTo>
                    <a:pt x="142" y="83"/>
                  </a:lnTo>
                  <a:lnTo>
                    <a:pt x="142" y="83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42" y="83"/>
                  </a:lnTo>
                  <a:lnTo>
                    <a:pt x="142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36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6" y="48"/>
                  </a:lnTo>
                  <a:close/>
                  <a:moveTo>
                    <a:pt x="131" y="64"/>
                  </a:move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9" y="46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39" y="46"/>
                  </a:lnTo>
                  <a:lnTo>
                    <a:pt x="139" y="46"/>
                  </a:lnTo>
                  <a:close/>
                  <a:moveTo>
                    <a:pt x="142" y="43"/>
                  </a:moveTo>
                  <a:lnTo>
                    <a:pt x="142" y="43"/>
                  </a:lnTo>
                  <a:lnTo>
                    <a:pt x="142" y="43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3"/>
                  </a:lnTo>
                  <a:lnTo>
                    <a:pt x="142" y="43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1" y="56"/>
                  </a:lnTo>
                  <a:close/>
                  <a:moveTo>
                    <a:pt x="134" y="56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close/>
                  <a:moveTo>
                    <a:pt x="131" y="62"/>
                  </a:moveTo>
                  <a:lnTo>
                    <a:pt x="131" y="62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4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1" y="62"/>
                  </a:lnTo>
                  <a:lnTo>
                    <a:pt x="131" y="62"/>
                  </a:lnTo>
                  <a:close/>
                  <a:moveTo>
                    <a:pt x="134" y="51"/>
                  </a:moveTo>
                  <a:lnTo>
                    <a:pt x="134" y="51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4" y="51"/>
                  </a:lnTo>
                  <a:lnTo>
                    <a:pt x="134" y="51"/>
                  </a:lnTo>
                  <a:lnTo>
                    <a:pt x="134" y="51"/>
                  </a:lnTo>
                  <a:close/>
                  <a:moveTo>
                    <a:pt x="134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close/>
                  <a:moveTo>
                    <a:pt x="131" y="54"/>
                  </a:move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close/>
                  <a:moveTo>
                    <a:pt x="155" y="67"/>
                  </a:moveTo>
                  <a:lnTo>
                    <a:pt x="155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70"/>
                  </a:lnTo>
                  <a:lnTo>
                    <a:pt x="155" y="70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7"/>
                  </a:lnTo>
                  <a:lnTo>
                    <a:pt x="155" y="67"/>
                  </a:lnTo>
                  <a:close/>
                  <a:moveTo>
                    <a:pt x="155" y="75"/>
                  </a:moveTo>
                  <a:lnTo>
                    <a:pt x="155" y="72"/>
                  </a:lnTo>
                  <a:lnTo>
                    <a:pt x="158" y="72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67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2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62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5" y="72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5" y="75"/>
                  </a:lnTo>
                  <a:close/>
                  <a:moveTo>
                    <a:pt x="139" y="89"/>
                  </a:move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42" y="89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7" y="86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39" y="86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9" y="78"/>
                  </a:lnTo>
                  <a:lnTo>
                    <a:pt x="139" y="80"/>
                  </a:lnTo>
                  <a:close/>
                  <a:moveTo>
                    <a:pt x="123" y="46"/>
                  </a:moveTo>
                  <a:lnTo>
                    <a:pt x="126" y="43"/>
                  </a:lnTo>
                  <a:lnTo>
                    <a:pt x="126" y="40"/>
                  </a:lnTo>
                  <a:lnTo>
                    <a:pt x="128" y="40"/>
                  </a:lnTo>
                  <a:lnTo>
                    <a:pt x="128" y="38"/>
                  </a:lnTo>
                  <a:lnTo>
                    <a:pt x="131" y="38"/>
                  </a:lnTo>
                  <a:lnTo>
                    <a:pt x="134" y="38"/>
                  </a:lnTo>
                  <a:lnTo>
                    <a:pt x="136" y="38"/>
                  </a:lnTo>
                  <a:lnTo>
                    <a:pt x="136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44" y="35"/>
                  </a:lnTo>
                  <a:lnTo>
                    <a:pt x="147" y="38"/>
                  </a:lnTo>
                  <a:lnTo>
                    <a:pt x="150" y="38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38"/>
                  </a:lnTo>
                  <a:lnTo>
                    <a:pt x="152" y="38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47" y="35"/>
                  </a:lnTo>
                  <a:lnTo>
                    <a:pt x="144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36" y="35"/>
                  </a:lnTo>
                  <a:lnTo>
                    <a:pt x="134" y="35"/>
                  </a:lnTo>
                  <a:lnTo>
                    <a:pt x="134" y="38"/>
                  </a:lnTo>
                  <a:lnTo>
                    <a:pt x="131" y="38"/>
                  </a:lnTo>
                  <a:lnTo>
                    <a:pt x="128" y="38"/>
                  </a:lnTo>
                  <a:lnTo>
                    <a:pt x="128" y="40"/>
                  </a:lnTo>
                  <a:lnTo>
                    <a:pt x="126" y="40"/>
                  </a:lnTo>
                  <a:lnTo>
                    <a:pt x="126" y="43"/>
                  </a:lnTo>
                  <a:lnTo>
                    <a:pt x="123" y="43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3" y="46"/>
                  </a:lnTo>
                  <a:close/>
                  <a:moveTo>
                    <a:pt x="69" y="190"/>
                  </a:moveTo>
                  <a:lnTo>
                    <a:pt x="67" y="185"/>
                  </a:lnTo>
                  <a:lnTo>
                    <a:pt x="61" y="190"/>
                  </a:lnTo>
                  <a:lnTo>
                    <a:pt x="67" y="185"/>
                  </a:lnTo>
                  <a:lnTo>
                    <a:pt x="67" y="188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59" y="190"/>
                  </a:lnTo>
                  <a:lnTo>
                    <a:pt x="53" y="196"/>
                  </a:lnTo>
                  <a:lnTo>
                    <a:pt x="56" y="198"/>
                  </a:lnTo>
                  <a:lnTo>
                    <a:pt x="69" y="190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02" y="145"/>
                  </a:move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4" y="147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2"/>
                  </a:lnTo>
                  <a:lnTo>
                    <a:pt x="102" y="139"/>
                  </a:lnTo>
                  <a:lnTo>
                    <a:pt x="102" y="137"/>
                  </a:lnTo>
                  <a:lnTo>
                    <a:pt x="102" y="134"/>
                  </a:lnTo>
                  <a:lnTo>
                    <a:pt x="104" y="134"/>
                  </a:lnTo>
                  <a:lnTo>
                    <a:pt x="104" y="131"/>
                  </a:lnTo>
                  <a:lnTo>
                    <a:pt x="104" y="129"/>
                  </a:lnTo>
                  <a:lnTo>
                    <a:pt x="107" y="126"/>
                  </a:lnTo>
                  <a:lnTo>
                    <a:pt x="110" y="126"/>
                  </a:lnTo>
                  <a:lnTo>
                    <a:pt x="110" y="126"/>
                  </a:lnTo>
                  <a:lnTo>
                    <a:pt x="110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5" y="123"/>
                  </a:lnTo>
                  <a:lnTo>
                    <a:pt x="115" y="123"/>
                  </a:lnTo>
                  <a:lnTo>
                    <a:pt x="118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3" y="123"/>
                  </a:lnTo>
                  <a:lnTo>
                    <a:pt x="123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3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18" y="121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2" y="121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107" y="126"/>
                  </a:lnTo>
                  <a:lnTo>
                    <a:pt x="107" y="126"/>
                  </a:lnTo>
                  <a:lnTo>
                    <a:pt x="104" y="129"/>
                  </a:lnTo>
                  <a:lnTo>
                    <a:pt x="102" y="131"/>
                  </a:lnTo>
                  <a:lnTo>
                    <a:pt x="102" y="131"/>
                  </a:lnTo>
                  <a:lnTo>
                    <a:pt x="102" y="134"/>
                  </a:lnTo>
                  <a:lnTo>
                    <a:pt x="99" y="137"/>
                  </a:lnTo>
                  <a:lnTo>
                    <a:pt x="99" y="139"/>
                  </a:lnTo>
                  <a:lnTo>
                    <a:pt x="99" y="142"/>
                  </a:lnTo>
                  <a:lnTo>
                    <a:pt x="102" y="145"/>
                  </a:lnTo>
                  <a:close/>
                  <a:moveTo>
                    <a:pt x="454" y="353"/>
                  </a:moveTo>
                  <a:lnTo>
                    <a:pt x="449" y="324"/>
                  </a:lnTo>
                  <a:lnTo>
                    <a:pt x="446" y="305"/>
                  </a:lnTo>
                  <a:lnTo>
                    <a:pt x="446" y="289"/>
                  </a:lnTo>
                  <a:lnTo>
                    <a:pt x="444" y="284"/>
                  </a:lnTo>
                  <a:lnTo>
                    <a:pt x="444" y="273"/>
                  </a:lnTo>
                  <a:lnTo>
                    <a:pt x="436" y="254"/>
                  </a:lnTo>
                  <a:lnTo>
                    <a:pt x="425" y="230"/>
                  </a:lnTo>
                  <a:lnTo>
                    <a:pt x="419" y="217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22" y="206"/>
                  </a:lnTo>
                  <a:lnTo>
                    <a:pt x="425" y="204"/>
                  </a:lnTo>
                  <a:lnTo>
                    <a:pt x="427" y="201"/>
                  </a:lnTo>
                  <a:lnTo>
                    <a:pt x="436" y="193"/>
                  </a:lnTo>
                  <a:lnTo>
                    <a:pt x="441" y="190"/>
                  </a:lnTo>
                  <a:lnTo>
                    <a:pt x="444" y="185"/>
                  </a:lnTo>
                  <a:lnTo>
                    <a:pt x="444" y="182"/>
                  </a:lnTo>
                  <a:lnTo>
                    <a:pt x="444" y="177"/>
                  </a:lnTo>
                  <a:lnTo>
                    <a:pt x="425" y="99"/>
                  </a:lnTo>
                  <a:lnTo>
                    <a:pt x="417" y="86"/>
                  </a:lnTo>
                  <a:lnTo>
                    <a:pt x="406" y="75"/>
                  </a:lnTo>
                  <a:lnTo>
                    <a:pt x="363" y="46"/>
                  </a:lnTo>
                  <a:lnTo>
                    <a:pt x="358" y="38"/>
                  </a:lnTo>
                  <a:lnTo>
                    <a:pt x="353" y="35"/>
                  </a:lnTo>
                  <a:lnTo>
                    <a:pt x="347" y="30"/>
                  </a:lnTo>
                  <a:lnTo>
                    <a:pt x="326" y="19"/>
                  </a:lnTo>
                  <a:lnTo>
                    <a:pt x="321" y="14"/>
                  </a:lnTo>
                  <a:lnTo>
                    <a:pt x="315" y="3"/>
                  </a:lnTo>
                  <a:lnTo>
                    <a:pt x="313" y="0"/>
                  </a:lnTo>
                  <a:lnTo>
                    <a:pt x="305" y="3"/>
                  </a:lnTo>
                  <a:lnTo>
                    <a:pt x="286" y="8"/>
                  </a:lnTo>
                  <a:lnTo>
                    <a:pt x="267" y="11"/>
                  </a:lnTo>
                  <a:lnTo>
                    <a:pt x="235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24" y="11"/>
                  </a:lnTo>
                  <a:lnTo>
                    <a:pt x="219" y="16"/>
                  </a:lnTo>
                  <a:lnTo>
                    <a:pt x="222" y="22"/>
                  </a:lnTo>
                  <a:lnTo>
                    <a:pt x="235" y="46"/>
                  </a:lnTo>
                  <a:lnTo>
                    <a:pt x="238" y="62"/>
                  </a:lnTo>
                  <a:lnTo>
                    <a:pt x="235" y="75"/>
                  </a:lnTo>
                  <a:lnTo>
                    <a:pt x="219" y="80"/>
                  </a:lnTo>
                  <a:lnTo>
                    <a:pt x="227" y="67"/>
                  </a:lnTo>
                  <a:lnTo>
                    <a:pt x="230" y="56"/>
                  </a:lnTo>
                  <a:lnTo>
                    <a:pt x="227" y="48"/>
                  </a:lnTo>
                  <a:lnTo>
                    <a:pt x="216" y="35"/>
                  </a:lnTo>
                  <a:lnTo>
                    <a:pt x="206" y="32"/>
                  </a:lnTo>
                  <a:lnTo>
                    <a:pt x="195" y="43"/>
                  </a:lnTo>
                  <a:lnTo>
                    <a:pt x="195" y="54"/>
                  </a:lnTo>
                  <a:lnTo>
                    <a:pt x="192" y="64"/>
                  </a:lnTo>
                  <a:lnTo>
                    <a:pt x="128" y="147"/>
                  </a:lnTo>
                  <a:lnTo>
                    <a:pt x="80" y="204"/>
                  </a:lnTo>
                  <a:lnTo>
                    <a:pt x="77" y="201"/>
                  </a:lnTo>
                  <a:lnTo>
                    <a:pt x="56" y="206"/>
                  </a:lnTo>
                  <a:lnTo>
                    <a:pt x="59" y="220"/>
                  </a:lnTo>
                  <a:lnTo>
                    <a:pt x="43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28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5" y="220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8" y="220"/>
                  </a:lnTo>
                  <a:lnTo>
                    <a:pt x="48" y="217"/>
                  </a:lnTo>
                  <a:lnTo>
                    <a:pt x="48" y="214"/>
                  </a:lnTo>
                  <a:lnTo>
                    <a:pt x="48" y="212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8" y="217"/>
                  </a:lnTo>
                  <a:lnTo>
                    <a:pt x="48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4"/>
                  </a:lnTo>
                  <a:lnTo>
                    <a:pt x="45" y="212"/>
                  </a:lnTo>
                  <a:lnTo>
                    <a:pt x="45" y="209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1"/>
                  </a:lnTo>
                  <a:lnTo>
                    <a:pt x="43" y="201"/>
                  </a:lnTo>
                  <a:lnTo>
                    <a:pt x="37" y="198"/>
                  </a:lnTo>
                  <a:lnTo>
                    <a:pt x="37" y="196"/>
                  </a:lnTo>
                  <a:lnTo>
                    <a:pt x="35" y="196"/>
                  </a:lnTo>
                  <a:lnTo>
                    <a:pt x="32" y="196"/>
                  </a:lnTo>
                  <a:lnTo>
                    <a:pt x="27" y="196"/>
                  </a:lnTo>
                  <a:lnTo>
                    <a:pt x="24" y="196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9" y="196"/>
                  </a:lnTo>
                  <a:lnTo>
                    <a:pt x="29" y="196"/>
                  </a:lnTo>
                  <a:lnTo>
                    <a:pt x="32" y="198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37" y="201"/>
                  </a:lnTo>
                  <a:lnTo>
                    <a:pt x="40" y="201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9"/>
                  </a:lnTo>
                  <a:lnTo>
                    <a:pt x="43" y="212"/>
                  </a:lnTo>
                  <a:lnTo>
                    <a:pt x="43" y="214"/>
                  </a:lnTo>
                  <a:lnTo>
                    <a:pt x="43" y="217"/>
                  </a:lnTo>
                  <a:lnTo>
                    <a:pt x="43" y="220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8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7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29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32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0"/>
                  </a:lnTo>
                  <a:lnTo>
                    <a:pt x="32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32" y="217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5" y="214"/>
                  </a:lnTo>
                  <a:lnTo>
                    <a:pt x="32" y="214"/>
                  </a:lnTo>
                  <a:lnTo>
                    <a:pt x="29" y="214"/>
                  </a:lnTo>
                  <a:lnTo>
                    <a:pt x="27" y="214"/>
                  </a:lnTo>
                  <a:lnTo>
                    <a:pt x="27" y="217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9" y="214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5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29" y="212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35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09"/>
                  </a:lnTo>
                  <a:lnTo>
                    <a:pt x="35" y="209"/>
                  </a:lnTo>
                  <a:lnTo>
                    <a:pt x="32" y="209"/>
                  </a:lnTo>
                  <a:lnTo>
                    <a:pt x="29" y="209"/>
                  </a:lnTo>
                  <a:lnTo>
                    <a:pt x="29" y="212"/>
                  </a:lnTo>
                  <a:lnTo>
                    <a:pt x="27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7" y="209"/>
                  </a:lnTo>
                  <a:lnTo>
                    <a:pt x="29" y="209"/>
                  </a:lnTo>
                  <a:lnTo>
                    <a:pt x="32" y="206"/>
                  </a:lnTo>
                  <a:lnTo>
                    <a:pt x="32" y="206"/>
                  </a:lnTo>
                  <a:lnTo>
                    <a:pt x="35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9" y="206"/>
                  </a:lnTo>
                  <a:lnTo>
                    <a:pt x="29" y="209"/>
                  </a:lnTo>
                  <a:lnTo>
                    <a:pt x="27" y="209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09"/>
                  </a:lnTo>
                  <a:lnTo>
                    <a:pt x="27" y="206"/>
                  </a:lnTo>
                  <a:lnTo>
                    <a:pt x="29" y="206"/>
                  </a:lnTo>
                  <a:lnTo>
                    <a:pt x="29" y="204"/>
                  </a:lnTo>
                  <a:lnTo>
                    <a:pt x="32" y="204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29" y="204"/>
                  </a:lnTo>
                  <a:lnTo>
                    <a:pt x="27" y="206"/>
                  </a:lnTo>
                  <a:lnTo>
                    <a:pt x="24" y="206"/>
                  </a:lnTo>
                  <a:lnTo>
                    <a:pt x="24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4" y="209"/>
                  </a:lnTo>
                  <a:lnTo>
                    <a:pt x="24" y="206"/>
                  </a:lnTo>
                  <a:lnTo>
                    <a:pt x="24" y="204"/>
                  </a:lnTo>
                  <a:lnTo>
                    <a:pt x="27" y="204"/>
                  </a:lnTo>
                  <a:lnTo>
                    <a:pt x="27" y="204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6"/>
                  </a:lnTo>
                  <a:lnTo>
                    <a:pt x="21" y="204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1" y="204"/>
                  </a:lnTo>
                  <a:lnTo>
                    <a:pt x="21" y="204"/>
                  </a:lnTo>
                  <a:lnTo>
                    <a:pt x="21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4"/>
                  </a:lnTo>
                  <a:lnTo>
                    <a:pt x="13" y="204"/>
                  </a:lnTo>
                  <a:lnTo>
                    <a:pt x="13" y="204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11" y="206"/>
                  </a:lnTo>
                  <a:lnTo>
                    <a:pt x="13" y="209"/>
                  </a:lnTo>
                  <a:lnTo>
                    <a:pt x="13" y="206"/>
                  </a:lnTo>
                  <a:lnTo>
                    <a:pt x="16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6" y="209"/>
                  </a:lnTo>
                  <a:lnTo>
                    <a:pt x="13" y="209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3" y="212"/>
                  </a:lnTo>
                  <a:lnTo>
                    <a:pt x="16" y="209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3" y="212"/>
                  </a:lnTo>
                  <a:lnTo>
                    <a:pt x="11" y="214"/>
                  </a:lnTo>
                  <a:lnTo>
                    <a:pt x="8" y="214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11" y="217"/>
                  </a:lnTo>
                  <a:lnTo>
                    <a:pt x="11" y="214"/>
                  </a:lnTo>
                  <a:lnTo>
                    <a:pt x="13" y="214"/>
                  </a:lnTo>
                  <a:lnTo>
                    <a:pt x="16" y="214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2"/>
                  </a:lnTo>
                  <a:lnTo>
                    <a:pt x="21" y="212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6" y="214"/>
                  </a:lnTo>
                  <a:lnTo>
                    <a:pt x="16" y="214"/>
                  </a:lnTo>
                  <a:lnTo>
                    <a:pt x="13" y="217"/>
                  </a:lnTo>
                  <a:lnTo>
                    <a:pt x="11" y="217"/>
                  </a:lnTo>
                  <a:lnTo>
                    <a:pt x="11" y="220"/>
                  </a:lnTo>
                  <a:lnTo>
                    <a:pt x="8" y="220"/>
                  </a:lnTo>
                  <a:lnTo>
                    <a:pt x="8" y="222"/>
                  </a:lnTo>
                  <a:lnTo>
                    <a:pt x="8" y="222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20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6" y="214"/>
                  </a:lnTo>
                  <a:lnTo>
                    <a:pt x="19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9" y="217"/>
                  </a:lnTo>
                  <a:lnTo>
                    <a:pt x="16" y="217"/>
                  </a:lnTo>
                  <a:lnTo>
                    <a:pt x="13" y="220"/>
                  </a:lnTo>
                  <a:lnTo>
                    <a:pt x="13" y="222"/>
                  </a:lnTo>
                  <a:lnTo>
                    <a:pt x="11" y="225"/>
                  </a:lnTo>
                  <a:lnTo>
                    <a:pt x="11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2"/>
                  </a:lnTo>
                  <a:lnTo>
                    <a:pt x="13" y="222"/>
                  </a:lnTo>
                  <a:lnTo>
                    <a:pt x="16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19" y="217"/>
                  </a:lnTo>
                  <a:lnTo>
                    <a:pt x="19" y="220"/>
                  </a:lnTo>
                  <a:lnTo>
                    <a:pt x="16" y="222"/>
                  </a:lnTo>
                  <a:lnTo>
                    <a:pt x="16" y="225"/>
                  </a:lnTo>
                  <a:lnTo>
                    <a:pt x="13" y="228"/>
                  </a:lnTo>
                  <a:lnTo>
                    <a:pt x="13" y="228"/>
                  </a:lnTo>
                  <a:lnTo>
                    <a:pt x="16" y="228"/>
                  </a:lnTo>
                  <a:lnTo>
                    <a:pt x="16" y="228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2"/>
                  </a:lnTo>
                  <a:lnTo>
                    <a:pt x="19" y="220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4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20"/>
                  </a:lnTo>
                  <a:lnTo>
                    <a:pt x="19" y="222"/>
                  </a:lnTo>
                  <a:lnTo>
                    <a:pt x="19" y="225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5"/>
                  </a:lnTo>
                  <a:lnTo>
                    <a:pt x="19" y="222"/>
                  </a:lnTo>
                  <a:lnTo>
                    <a:pt x="21" y="220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22"/>
                  </a:lnTo>
                  <a:lnTo>
                    <a:pt x="21" y="225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30"/>
                  </a:lnTo>
                  <a:lnTo>
                    <a:pt x="21" y="230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25"/>
                  </a:lnTo>
                  <a:lnTo>
                    <a:pt x="21" y="22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9" y="230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29" y="236"/>
                  </a:lnTo>
                  <a:lnTo>
                    <a:pt x="27" y="236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19" y="236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6" y="233"/>
                  </a:lnTo>
                  <a:lnTo>
                    <a:pt x="13" y="233"/>
                  </a:lnTo>
                  <a:lnTo>
                    <a:pt x="11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5" y="228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5" y="225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3" y="222"/>
                  </a:lnTo>
                  <a:lnTo>
                    <a:pt x="3" y="222"/>
                  </a:lnTo>
                  <a:lnTo>
                    <a:pt x="3" y="220"/>
                  </a:lnTo>
                  <a:lnTo>
                    <a:pt x="3" y="217"/>
                  </a:lnTo>
                  <a:lnTo>
                    <a:pt x="3" y="214"/>
                  </a:lnTo>
                  <a:lnTo>
                    <a:pt x="3" y="214"/>
                  </a:lnTo>
                  <a:lnTo>
                    <a:pt x="5" y="212"/>
                  </a:lnTo>
                  <a:lnTo>
                    <a:pt x="5" y="209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4"/>
                  </a:lnTo>
                  <a:lnTo>
                    <a:pt x="11" y="204"/>
                  </a:lnTo>
                  <a:lnTo>
                    <a:pt x="11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6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19" y="196"/>
                  </a:lnTo>
                  <a:lnTo>
                    <a:pt x="16" y="196"/>
                  </a:lnTo>
                  <a:lnTo>
                    <a:pt x="13" y="196"/>
                  </a:lnTo>
                  <a:lnTo>
                    <a:pt x="11" y="196"/>
                  </a:lnTo>
                  <a:lnTo>
                    <a:pt x="11" y="198"/>
                  </a:lnTo>
                  <a:lnTo>
                    <a:pt x="8" y="198"/>
                  </a:lnTo>
                  <a:lnTo>
                    <a:pt x="8" y="201"/>
                  </a:lnTo>
                  <a:lnTo>
                    <a:pt x="8" y="204"/>
                  </a:lnTo>
                  <a:lnTo>
                    <a:pt x="5" y="204"/>
                  </a:lnTo>
                  <a:lnTo>
                    <a:pt x="5" y="206"/>
                  </a:lnTo>
                  <a:lnTo>
                    <a:pt x="3" y="209"/>
                  </a:lnTo>
                  <a:lnTo>
                    <a:pt x="3" y="212"/>
                  </a:lnTo>
                  <a:lnTo>
                    <a:pt x="0" y="214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2"/>
                  </a:lnTo>
                  <a:lnTo>
                    <a:pt x="3" y="222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30"/>
                  </a:lnTo>
                  <a:lnTo>
                    <a:pt x="8" y="233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1" y="236"/>
                  </a:lnTo>
                  <a:lnTo>
                    <a:pt x="8" y="233"/>
                  </a:lnTo>
                  <a:lnTo>
                    <a:pt x="5" y="233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5" y="230"/>
                  </a:lnTo>
                  <a:lnTo>
                    <a:pt x="5" y="233"/>
                  </a:lnTo>
                  <a:lnTo>
                    <a:pt x="8" y="236"/>
                  </a:lnTo>
                  <a:lnTo>
                    <a:pt x="11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7" y="238"/>
                  </a:lnTo>
                  <a:lnTo>
                    <a:pt x="29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7" y="244"/>
                  </a:lnTo>
                  <a:lnTo>
                    <a:pt x="115" y="468"/>
                  </a:lnTo>
                  <a:lnTo>
                    <a:pt x="120" y="482"/>
                  </a:lnTo>
                  <a:lnTo>
                    <a:pt x="128" y="493"/>
                  </a:lnTo>
                  <a:lnTo>
                    <a:pt x="142" y="495"/>
                  </a:lnTo>
                  <a:lnTo>
                    <a:pt x="155" y="498"/>
                  </a:lnTo>
                  <a:lnTo>
                    <a:pt x="289" y="493"/>
                  </a:lnTo>
                  <a:lnTo>
                    <a:pt x="307" y="487"/>
                  </a:lnTo>
                  <a:lnTo>
                    <a:pt x="326" y="482"/>
                  </a:lnTo>
                  <a:lnTo>
                    <a:pt x="369" y="458"/>
                  </a:lnTo>
                  <a:lnTo>
                    <a:pt x="438" y="428"/>
                  </a:lnTo>
                  <a:lnTo>
                    <a:pt x="452" y="418"/>
                  </a:lnTo>
                  <a:lnTo>
                    <a:pt x="454" y="410"/>
                  </a:lnTo>
                  <a:lnTo>
                    <a:pt x="457" y="404"/>
                  </a:lnTo>
                  <a:lnTo>
                    <a:pt x="457" y="396"/>
                  </a:lnTo>
                  <a:lnTo>
                    <a:pt x="460" y="388"/>
                  </a:lnTo>
                  <a:lnTo>
                    <a:pt x="457" y="375"/>
                  </a:lnTo>
                  <a:lnTo>
                    <a:pt x="454" y="353"/>
                  </a:lnTo>
                  <a:close/>
                  <a:moveTo>
                    <a:pt x="120" y="56"/>
                  </a:move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close/>
                  <a:moveTo>
                    <a:pt x="112" y="80"/>
                  </a:moveTo>
                  <a:lnTo>
                    <a:pt x="112" y="8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3"/>
                  </a:lnTo>
                  <a:lnTo>
                    <a:pt x="112" y="83"/>
                  </a:lnTo>
                  <a:lnTo>
                    <a:pt x="112" y="80"/>
                  </a:lnTo>
                  <a:lnTo>
                    <a:pt x="110" y="75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67"/>
                  </a:lnTo>
                  <a:lnTo>
                    <a:pt x="112" y="67"/>
                  </a:lnTo>
                  <a:lnTo>
                    <a:pt x="112" y="64"/>
                  </a:lnTo>
                  <a:lnTo>
                    <a:pt x="112" y="62"/>
                  </a:lnTo>
                  <a:lnTo>
                    <a:pt x="112" y="59"/>
                  </a:lnTo>
                  <a:lnTo>
                    <a:pt x="112" y="56"/>
                  </a:lnTo>
                  <a:lnTo>
                    <a:pt x="115" y="56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1"/>
                  </a:lnTo>
                  <a:lnTo>
                    <a:pt x="118" y="51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6"/>
                  </a:lnTo>
                  <a:lnTo>
                    <a:pt x="118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18" y="43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5" y="51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2" y="59"/>
                  </a:lnTo>
                  <a:lnTo>
                    <a:pt x="112" y="62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110" y="67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75"/>
                  </a:lnTo>
                  <a:lnTo>
                    <a:pt x="112" y="80"/>
                  </a:lnTo>
                  <a:close/>
                  <a:moveTo>
                    <a:pt x="134" y="46"/>
                  </a:move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close/>
                  <a:moveTo>
                    <a:pt x="147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close/>
                  <a:moveTo>
                    <a:pt x="144" y="40"/>
                  </a:moveTo>
                  <a:lnTo>
                    <a:pt x="144" y="40"/>
                  </a:lnTo>
                  <a:lnTo>
                    <a:pt x="144" y="40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7" y="43"/>
                  </a:lnTo>
                  <a:lnTo>
                    <a:pt x="147" y="43"/>
                  </a:lnTo>
                  <a:lnTo>
                    <a:pt x="147" y="40"/>
                  </a:lnTo>
                  <a:lnTo>
                    <a:pt x="144" y="40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close/>
                  <a:moveTo>
                    <a:pt x="139" y="40"/>
                  </a:moveTo>
                  <a:lnTo>
                    <a:pt x="139" y="40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42" y="40"/>
                  </a:lnTo>
                  <a:lnTo>
                    <a:pt x="139" y="40"/>
                  </a:lnTo>
                  <a:lnTo>
                    <a:pt x="139" y="40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47" y="51"/>
                  </a:lnTo>
                  <a:close/>
                  <a:moveTo>
                    <a:pt x="147" y="48"/>
                  </a:moveTo>
                  <a:lnTo>
                    <a:pt x="147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36" y="46"/>
                  </a:move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close/>
                  <a:moveTo>
                    <a:pt x="131" y="51"/>
                  </a:moveTo>
                  <a:lnTo>
                    <a:pt x="131" y="51"/>
                  </a:lnTo>
                  <a:lnTo>
                    <a:pt x="131" y="51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close/>
                  <a:moveTo>
                    <a:pt x="150" y="67"/>
                  </a:moveTo>
                  <a:lnTo>
                    <a:pt x="150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7"/>
                  </a:lnTo>
                  <a:lnTo>
                    <a:pt x="150" y="67"/>
                  </a:lnTo>
                  <a:close/>
                  <a:moveTo>
                    <a:pt x="131" y="48"/>
                  </a:moveTo>
                  <a:lnTo>
                    <a:pt x="131" y="48"/>
                  </a:lnTo>
                  <a:lnTo>
                    <a:pt x="131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1" y="46"/>
                  </a:lnTo>
                  <a:lnTo>
                    <a:pt x="131" y="48"/>
                  </a:lnTo>
                  <a:close/>
                  <a:moveTo>
                    <a:pt x="136" y="80"/>
                  </a:moveTo>
                  <a:lnTo>
                    <a:pt x="136" y="80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close/>
                  <a:moveTo>
                    <a:pt x="134" y="67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4" y="67"/>
                  </a:lnTo>
                  <a:close/>
                  <a:moveTo>
                    <a:pt x="134" y="64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70"/>
                  </a:moveTo>
                  <a:lnTo>
                    <a:pt x="136" y="70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34" y="59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9" y="67"/>
                  </a:move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67"/>
                  </a:lnTo>
                  <a:close/>
                  <a:moveTo>
                    <a:pt x="139" y="70"/>
                  </a:moveTo>
                  <a:lnTo>
                    <a:pt x="142" y="70"/>
                  </a:lnTo>
                  <a:lnTo>
                    <a:pt x="142" y="67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42" y="67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39" y="70"/>
                  </a:move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36" y="72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2"/>
                  </a:lnTo>
                  <a:lnTo>
                    <a:pt x="136" y="72"/>
                  </a:lnTo>
                  <a:close/>
                  <a:moveTo>
                    <a:pt x="142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34" y="59"/>
                  </a:moveTo>
                  <a:lnTo>
                    <a:pt x="134" y="59"/>
                  </a:lnTo>
                  <a:lnTo>
                    <a:pt x="134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6" y="67"/>
                  </a:move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4" y="59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44" y="51"/>
                  </a:moveTo>
                  <a:lnTo>
                    <a:pt x="144" y="51"/>
                  </a:lnTo>
                  <a:lnTo>
                    <a:pt x="144" y="51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close/>
                  <a:moveTo>
                    <a:pt x="142" y="56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2" y="56"/>
                  </a:move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4" y="48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4" y="56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4"/>
                  </a:lnTo>
                  <a:close/>
                  <a:moveTo>
                    <a:pt x="142" y="59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2" y="59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9"/>
                  </a:lnTo>
                  <a:lnTo>
                    <a:pt x="147" y="56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47" y="67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7" y="67"/>
                  </a:lnTo>
                  <a:close/>
                  <a:moveTo>
                    <a:pt x="147" y="54"/>
                  </a:moveTo>
                  <a:lnTo>
                    <a:pt x="147" y="51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50" y="54"/>
                  </a:lnTo>
                  <a:lnTo>
                    <a:pt x="147" y="54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47" y="51"/>
                  </a:moveTo>
                  <a:lnTo>
                    <a:pt x="144" y="48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4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4" y="46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44" y="64"/>
                  </a:move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4" y="62"/>
                  </a:moveTo>
                  <a:lnTo>
                    <a:pt x="144" y="62"/>
                  </a:lnTo>
                  <a:lnTo>
                    <a:pt x="144" y="62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close/>
                  <a:moveTo>
                    <a:pt x="144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2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7"/>
                  </a:lnTo>
                  <a:lnTo>
                    <a:pt x="144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44" y="64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7" y="59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close/>
                  <a:moveTo>
                    <a:pt x="144" y="70"/>
                  </a:move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4" y="70"/>
                  </a:lnTo>
                  <a:lnTo>
                    <a:pt x="144" y="70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4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42" y="67"/>
                  </a:move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2" y="62"/>
                  </a:lnTo>
                  <a:close/>
                </a:path>
              </a:pathLst>
            </a:custGeom>
            <a:solidFill>
              <a:srgbClr val="E4B97D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B952A1E-691B-9EAD-3B01-F10CA3BA3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44563" y="5638800"/>
              <a:ext cx="584200" cy="200025"/>
            </a:xfrm>
            <a:custGeom>
              <a:avLst/>
              <a:gdLst>
                <a:gd name="T0" fmla="*/ 366 w 368"/>
                <a:gd name="T1" fmla="*/ 102 h 126"/>
                <a:gd name="T2" fmla="*/ 366 w 368"/>
                <a:gd name="T3" fmla="*/ 99 h 126"/>
                <a:gd name="T4" fmla="*/ 366 w 368"/>
                <a:gd name="T5" fmla="*/ 97 h 126"/>
                <a:gd name="T6" fmla="*/ 363 w 368"/>
                <a:gd name="T7" fmla="*/ 97 h 126"/>
                <a:gd name="T8" fmla="*/ 360 w 368"/>
                <a:gd name="T9" fmla="*/ 94 h 126"/>
                <a:gd name="T10" fmla="*/ 352 w 368"/>
                <a:gd name="T11" fmla="*/ 91 h 126"/>
                <a:gd name="T12" fmla="*/ 347 w 368"/>
                <a:gd name="T13" fmla="*/ 94 h 126"/>
                <a:gd name="T14" fmla="*/ 344 w 368"/>
                <a:gd name="T15" fmla="*/ 97 h 126"/>
                <a:gd name="T16" fmla="*/ 342 w 368"/>
                <a:gd name="T17" fmla="*/ 99 h 126"/>
                <a:gd name="T18" fmla="*/ 342 w 368"/>
                <a:gd name="T19" fmla="*/ 105 h 126"/>
                <a:gd name="T20" fmla="*/ 342 w 368"/>
                <a:gd name="T21" fmla="*/ 107 h 126"/>
                <a:gd name="T22" fmla="*/ 350 w 368"/>
                <a:gd name="T23" fmla="*/ 126 h 126"/>
                <a:gd name="T24" fmla="*/ 366 w 368"/>
                <a:gd name="T25" fmla="*/ 113 h 126"/>
                <a:gd name="T26" fmla="*/ 368 w 368"/>
                <a:gd name="T27" fmla="*/ 105 h 126"/>
                <a:gd name="T28" fmla="*/ 366 w 368"/>
                <a:gd name="T29" fmla="*/ 102 h 126"/>
                <a:gd name="T30" fmla="*/ 120 w 368"/>
                <a:gd name="T31" fmla="*/ 27 h 126"/>
                <a:gd name="T32" fmla="*/ 82 w 368"/>
                <a:gd name="T33" fmla="*/ 19 h 126"/>
                <a:gd name="T34" fmla="*/ 77 w 368"/>
                <a:gd name="T35" fmla="*/ 16 h 126"/>
                <a:gd name="T36" fmla="*/ 66 w 368"/>
                <a:gd name="T37" fmla="*/ 11 h 126"/>
                <a:gd name="T38" fmla="*/ 61 w 368"/>
                <a:gd name="T39" fmla="*/ 8 h 126"/>
                <a:gd name="T40" fmla="*/ 50 w 368"/>
                <a:gd name="T41" fmla="*/ 6 h 126"/>
                <a:gd name="T42" fmla="*/ 42 w 368"/>
                <a:gd name="T43" fmla="*/ 0 h 126"/>
                <a:gd name="T44" fmla="*/ 42 w 368"/>
                <a:gd name="T45" fmla="*/ 0 h 126"/>
                <a:gd name="T46" fmla="*/ 42 w 368"/>
                <a:gd name="T47" fmla="*/ 0 h 126"/>
                <a:gd name="T48" fmla="*/ 37 w 368"/>
                <a:gd name="T49" fmla="*/ 8 h 126"/>
                <a:gd name="T50" fmla="*/ 29 w 368"/>
                <a:gd name="T51" fmla="*/ 32 h 126"/>
                <a:gd name="T52" fmla="*/ 26 w 368"/>
                <a:gd name="T53" fmla="*/ 30 h 126"/>
                <a:gd name="T54" fmla="*/ 21 w 368"/>
                <a:gd name="T55" fmla="*/ 38 h 126"/>
                <a:gd name="T56" fmla="*/ 18 w 368"/>
                <a:gd name="T57" fmla="*/ 43 h 126"/>
                <a:gd name="T58" fmla="*/ 16 w 368"/>
                <a:gd name="T59" fmla="*/ 43 h 126"/>
                <a:gd name="T60" fmla="*/ 13 w 368"/>
                <a:gd name="T61" fmla="*/ 32 h 126"/>
                <a:gd name="T62" fmla="*/ 8 w 368"/>
                <a:gd name="T63" fmla="*/ 32 h 126"/>
                <a:gd name="T64" fmla="*/ 0 w 368"/>
                <a:gd name="T65" fmla="*/ 46 h 126"/>
                <a:gd name="T66" fmla="*/ 0 w 368"/>
                <a:gd name="T67" fmla="*/ 46 h 126"/>
                <a:gd name="T68" fmla="*/ 0 w 368"/>
                <a:gd name="T69" fmla="*/ 46 h 126"/>
                <a:gd name="T70" fmla="*/ 13 w 368"/>
                <a:gd name="T71" fmla="*/ 56 h 126"/>
                <a:gd name="T72" fmla="*/ 32 w 368"/>
                <a:gd name="T73" fmla="*/ 62 h 126"/>
                <a:gd name="T74" fmla="*/ 56 w 368"/>
                <a:gd name="T75" fmla="*/ 67 h 126"/>
                <a:gd name="T76" fmla="*/ 109 w 368"/>
                <a:gd name="T77" fmla="*/ 70 h 126"/>
                <a:gd name="T78" fmla="*/ 112 w 368"/>
                <a:gd name="T79" fmla="*/ 70 h 126"/>
                <a:gd name="T80" fmla="*/ 117 w 368"/>
                <a:gd name="T81" fmla="*/ 67 h 126"/>
                <a:gd name="T82" fmla="*/ 122 w 368"/>
                <a:gd name="T83" fmla="*/ 56 h 126"/>
                <a:gd name="T84" fmla="*/ 130 w 368"/>
                <a:gd name="T85" fmla="*/ 32 h 126"/>
                <a:gd name="T86" fmla="*/ 128 w 368"/>
                <a:gd name="T87" fmla="*/ 30 h 126"/>
                <a:gd name="T88" fmla="*/ 120 w 368"/>
                <a:gd name="T89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8" h="126">
                  <a:moveTo>
                    <a:pt x="366" y="102"/>
                  </a:moveTo>
                  <a:lnTo>
                    <a:pt x="366" y="99"/>
                  </a:lnTo>
                  <a:lnTo>
                    <a:pt x="366" y="97"/>
                  </a:lnTo>
                  <a:lnTo>
                    <a:pt x="363" y="97"/>
                  </a:lnTo>
                  <a:lnTo>
                    <a:pt x="360" y="94"/>
                  </a:lnTo>
                  <a:lnTo>
                    <a:pt x="352" y="91"/>
                  </a:lnTo>
                  <a:lnTo>
                    <a:pt x="347" y="94"/>
                  </a:lnTo>
                  <a:lnTo>
                    <a:pt x="344" y="97"/>
                  </a:lnTo>
                  <a:lnTo>
                    <a:pt x="342" y="99"/>
                  </a:lnTo>
                  <a:lnTo>
                    <a:pt x="342" y="105"/>
                  </a:lnTo>
                  <a:lnTo>
                    <a:pt x="342" y="107"/>
                  </a:lnTo>
                  <a:lnTo>
                    <a:pt x="350" y="126"/>
                  </a:lnTo>
                  <a:lnTo>
                    <a:pt x="366" y="113"/>
                  </a:lnTo>
                  <a:lnTo>
                    <a:pt x="368" y="105"/>
                  </a:lnTo>
                  <a:lnTo>
                    <a:pt x="366" y="102"/>
                  </a:lnTo>
                  <a:close/>
                  <a:moveTo>
                    <a:pt x="120" y="27"/>
                  </a:moveTo>
                  <a:lnTo>
                    <a:pt x="82" y="19"/>
                  </a:lnTo>
                  <a:lnTo>
                    <a:pt x="77" y="16"/>
                  </a:lnTo>
                  <a:lnTo>
                    <a:pt x="66" y="11"/>
                  </a:lnTo>
                  <a:lnTo>
                    <a:pt x="61" y="8"/>
                  </a:lnTo>
                  <a:lnTo>
                    <a:pt x="50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7" y="8"/>
                  </a:lnTo>
                  <a:lnTo>
                    <a:pt x="29" y="32"/>
                  </a:lnTo>
                  <a:lnTo>
                    <a:pt x="26" y="30"/>
                  </a:lnTo>
                  <a:lnTo>
                    <a:pt x="21" y="38"/>
                  </a:lnTo>
                  <a:lnTo>
                    <a:pt x="18" y="43"/>
                  </a:lnTo>
                  <a:lnTo>
                    <a:pt x="16" y="43"/>
                  </a:lnTo>
                  <a:lnTo>
                    <a:pt x="13" y="32"/>
                  </a:lnTo>
                  <a:lnTo>
                    <a:pt x="8" y="3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3" y="56"/>
                  </a:lnTo>
                  <a:lnTo>
                    <a:pt x="32" y="62"/>
                  </a:lnTo>
                  <a:lnTo>
                    <a:pt x="56" y="67"/>
                  </a:lnTo>
                  <a:lnTo>
                    <a:pt x="109" y="70"/>
                  </a:lnTo>
                  <a:lnTo>
                    <a:pt x="112" y="70"/>
                  </a:lnTo>
                  <a:lnTo>
                    <a:pt x="117" y="67"/>
                  </a:lnTo>
                  <a:lnTo>
                    <a:pt x="122" y="56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0" y="27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35ADF527-6CAF-4F35-4B45-81F23172A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5826" y="6183313"/>
              <a:ext cx="4440238" cy="2578100"/>
            </a:xfrm>
            <a:custGeom>
              <a:avLst/>
              <a:gdLst>
                <a:gd name="T0" fmla="*/ 1432 w 2797"/>
                <a:gd name="T1" fmla="*/ 570 h 1624"/>
                <a:gd name="T2" fmla="*/ 1507 w 2797"/>
                <a:gd name="T3" fmla="*/ 535 h 1624"/>
                <a:gd name="T4" fmla="*/ 1443 w 2797"/>
                <a:gd name="T5" fmla="*/ 492 h 1624"/>
                <a:gd name="T6" fmla="*/ 1370 w 2797"/>
                <a:gd name="T7" fmla="*/ 511 h 1624"/>
                <a:gd name="T8" fmla="*/ 1309 w 2797"/>
                <a:gd name="T9" fmla="*/ 545 h 1624"/>
                <a:gd name="T10" fmla="*/ 1654 w 2797"/>
                <a:gd name="T11" fmla="*/ 481 h 1624"/>
                <a:gd name="T12" fmla="*/ 1656 w 2797"/>
                <a:gd name="T13" fmla="*/ 460 h 1624"/>
                <a:gd name="T14" fmla="*/ 1688 w 2797"/>
                <a:gd name="T15" fmla="*/ 438 h 1624"/>
                <a:gd name="T16" fmla="*/ 646 w 2797"/>
                <a:gd name="T17" fmla="*/ 500 h 1624"/>
                <a:gd name="T18" fmla="*/ 625 w 2797"/>
                <a:gd name="T19" fmla="*/ 449 h 1624"/>
                <a:gd name="T20" fmla="*/ 1720 w 2797"/>
                <a:gd name="T21" fmla="*/ 409 h 1624"/>
                <a:gd name="T22" fmla="*/ 1731 w 2797"/>
                <a:gd name="T23" fmla="*/ 457 h 1624"/>
                <a:gd name="T24" fmla="*/ 1114 w 2797"/>
                <a:gd name="T25" fmla="*/ 481 h 1624"/>
                <a:gd name="T26" fmla="*/ 1170 w 2797"/>
                <a:gd name="T27" fmla="*/ 398 h 1624"/>
                <a:gd name="T28" fmla="*/ 1125 w 2797"/>
                <a:gd name="T29" fmla="*/ 452 h 1624"/>
                <a:gd name="T30" fmla="*/ 1026 w 2797"/>
                <a:gd name="T31" fmla="*/ 465 h 1624"/>
                <a:gd name="T32" fmla="*/ 1822 w 2797"/>
                <a:gd name="T33" fmla="*/ 361 h 1624"/>
                <a:gd name="T34" fmla="*/ 1747 w 2797"/>
                <a:gd name="T35" fmla="*/ 361 h 1624"/>
                <a:gd name="T36" fmla="*/ 2645 w 2797"/>
                <a:gd name="T37" fmla="*/ 516 h 1624"/>
                <a:gd name="T38" fmla="*/ 2656 w 2797"/>
                <a:gd name="T39" fmla="*/ 369 h 1624"/>
                <a:gd name="T40" fmla="*/ 2674 w 2797"/>
                <a:gd name="T41" fmla="*/ 192 h 1624"/>
                <a:gd name="T42" fmla="*/ 2295 w 2797"/>
                <a:gd name="T43" fmla="*/ 262 h 1624"/>
                <a:gd name="T44" fmla="*/ 2164 w 2797"/>
                <a:gd name="T45" fmla="*/ 2 h 1624"/>
                <a:gd name="T46" fmla="*/ 2004 w 2797"/>
                <a:gd name="T47" fmla="*/ 125 h 1624"/>
                <a:gd name="T48" fmla="*/ 1950 w 2797"/>
                <a:gd name="T49" fmla="*/ 174 h 1624"/>
                <a:gd name="T50" fmla="*/ 1937 w 2797"/>
                <a:gd name="T51" fmla="*/ 240 h 1624"/>
                <a:gd name="T52" fmla="*/ 1883 w 2797"/>
                <a:gd name="T53" fmla="*/ 318 h 1624"/>
                <a:gd name="T54" fmla="*/ 1827 w 2797"/>
                <a:gd name="T55" fmla="*/ 297 h 1624"/>
                <a:gd name="T56" fmla="*/ 1851 w 2797"/>
                <a:gd name="T57" fmla="*/ 337 h 1624"/>
                <a:gd name="T58" fmla="*/ 1862 w 2797"/>
                <a:gd name="T59" fmla="*/ 353 h 1624"/>
                <a:gd name="T60" fmla="*/ 1838 w 2797"/>
                <a:gd name="T61" fmla="*/ 388 h 1624"/>
                <a:gd name="T62" fmla="*/ 1696 w 2797"/>
                <a:gd name="T63" fmla="*/ 521 h 1624"/>
                <a:gd name="T64" fmla="*/ 1558 w 2797"/>
                <a:gd name="T65" fmla="*/ 588 h 1624"/>
                <a:gd name="T66" fmla="*/ 1344 w 2797"/>
                <a:gd name="T67" fmla="*/ 628 h 1624"/>
                <a:gd name="T68" fmla="*/ 1266 w 2797"/>
                <a:gd name="T69" fmla="*/ 636 h 1624"/>
                <a:gd name="T70" fmla="*/ 1191 w 2797"/>
                <a:gd name="T71" fmla="*/ 596 h 1624"/>
                <a:gd name="T72" fmla="*/ 994 w 2797"/>
                <a:gd name="T73" fmla="*/ 559 h 1624"/>
                <a:gd name="T74" fmla="*/ 916 w 2797"/>
                <a:gd name="T75" fmla="*/ 570 h 1624"/>
                <a:gd name="T76" fmla="*/ 871 w 2797"/>
                <a:gd name="T77" fmla="*/ 580 h 1624"/>
                <a:gd name="T78" fmla="*/ 727 w 2797"/>
                <a:gd name="T79" fmla="*/ 570 h 1624"/>
                <a:gd name="T80" fmla="*/ 636 w 2797"/>
                <a:gd name="T81" fmla="*/ 545 h 1624"/>
                <a:gd name="T82" fmla="*/ 556 w 2797"/>
                <a:gd name="T83" fmla="*/ 623 h 1624"/>
                <a:gd name="T84" fmla="*/ 459 w 2797"/>
                <a:gd name="T85" fmla="*/ 671 h 1624"/>
                <a:gd name="T86" fmla="*/ 347 w 2797"/>
                <a:gd name="T87" fmla="*/ 695 h 1624"/>
                <a:gd name="T88" fmla="*/ 232 w 2797"/>
                <a:gd name="T89" fmla="*/ 695 h 1624"/>
                <a:gd name="T90" fmla="*/ 144 w 2797"/>
                <a:gd name="T91" fmla="*/ 655 h 1624"/>
                <a:gd name="T92" fmla="*/ 107 w 2797"/>
                <a:gd name="T93" fmla="*/ 481 h 1624"/>
                <a:gd name="T94" fmla="*/ 64 w 2797"/>
                <a:gd name="T95" fmla="*/ 481 h 1624"/>
                <a:gd name="T96" fmla="*/ 13 w 2797"/>
                <a:gd name="T97" fmla="*/ 446 h 1624"/>
                <a:gd name="T98" fmla="*/ 117 w 2797"/>
                <a:gd name="T99" fmla="*/ 754 h 1624"/>
                <a:gd name="T100" fmla="*/ 446 w 2797"/>
                <a:gd name="T101" fmla="*/ 1182 h 1624"/>
                <a:gd name="T102" fmla="*/ 916 w 2797"/>
                <a:gd name="T103" fmla="*/ 1450 h 1624"/>
                <a:gd name="T104" fmla="*/ 1795 w 2797"/>
                <a:gd name="T105" fmla="*/ 1568 h 1624"/>
                <a:gd name="T106" fmla="*/ 2290 w 2797"/>
                <a:gd name="T107" fmla="*/ 1367 h 1624"/>
                <a:gd name="T108" fmla="*/ 2450 w 2797"/>
                <a:gd name="T109" fmla="*/ 984 h 1624"/>
                <a:gd name="T110" fmla="*/ 2453 w 2797"/>
                <a:gd name="T111" fmla="*/ 711 h 1624"/>
                <a:gd name="T112" fmla="*/ 2629 w 2797"/>
                <a:gd name="T113" fmla="*/ 661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7" h="1624">
                  <a:moveTo>
                    <a:pt x="1309" y="564"/>
                  </a:moveTo>
                  <a:lnTo>
                    <a:pt x="1320" y="564"/>
                  </a:lnTo>
                  <a:lnTo>
                    <a:pt x="1336" y="567"/>
                  </a:lnTo>
                  <a:lnTo>
                    <a:pt x="1344" y="567"/>
                  </a:lnTo>
                  <a:lnTo>
                    <a:pt x="1344" y="567"/>
                  </a:lnTo>
                  <a:lnTo>
                    <a:pt x="1354" y="575"/>
                  </a:lnTo>
                  <a:lnTo>
                    <a:pt x="1373" y="583"/>
                  </a:lnTo>
                  <a:lnTo>
                    <a:pt x="1395" y="586"/>
                  </a:lnTo>
                  <a:lnTo>
                    <a:pt x="1413" y="580"/>
                  </a:lnTo>
                  <a:lnTo>
                    <a:pt x="1432" y="570"/>
                  </a:lnTo>
                  <a:lnTo>
                    <a:pt x="1427" y="564"/>
                  </a:lnTo>
                  <a:lnTo>
                    <a:pt x="1432" y="551"/>
                  </a:lnTo>
                  <a:lnTo>
                    <a:pt x="1440" y="554"/>
                  </a:lnTo>
                  <a:lnTo>
                    <a:pt x="1445" y="562"/>
                  </a:lnTo>
                  <a:lnTo>
                    <a:pt x="1445" y="570"/>
                  </a:lnTo>
                  <a:lnTo>
                    <a:pt x="1464" y="578"/>
                  </a:lnTo>
                  <a:lnTo>
                    <a:pt x="1485" y="578"/>
                  </a:lnTo>
                  <a:lnTo>
                    <a:pt x="1504" y="570"/>
                  </a:lnTo>
                  <a:lnTo>
                    <a:pt x="1515" y="556"/>
                  </a:lnTo>
                  <a:lnTo>
                    <a:pt x="1507" y="535"/>
                  </a:lnTo>
                  <a:lnTo>
                    <a:pt x="1493" y="529"/>
                  </a:lnTo>
                  <a:lnTo>
                    <a:pt x="1488" y="529"/>
                  </a:lnTo>
                  <a:lnTo>
                    <a:pt x="1467" y="524"/>
                  </a:lnTo>
                  <a:lnTo>
                    <a:pt x="1467" y="521"/>
                  </a:lnTo>
                  <a:lnTo>
                    <a:pt x="1448" y="511"/>
                  </a:lnTo>
                  <a:lnTo>
                    <a:pt x="1445" y="508"/>
                  </a:lnTo>
                  <a:lnTo>
                    <a:pt x="1440" y="497"/>
                  </a:lnTo>
                  <a:lnTo>
                    <a:pt x="1440" y="497"/>
                  </a:lnTo>
                  <a:lnTo>
                    <a:pt x="1443" y="495"/>
                  </a:lnTo>
                  <a:lnTo>
                    <a:pt x="1443" y="492"/>
                  </a:lnTo>
                  <a:lnTo>
                    <a:pt x="1440" y="484"/>
                  </a:lnTo>
                  <a:lnTo>
                    <a:pt x="1435" y="492"/>
                  </a:lnTo>
                  <a:lnTo>
                    <a:pt x="1427" y="495"/>
                  </a:lnTo>
                  <a:lnTo>
                    <a:pt x="1411" y="503"/>
                  </a:lnTo>
                  <a:lnTo>
                    <a:pt x="1395" y="516"/>
                  </a:lnTo>
                  <a:lnTo>
                    <a:pt x="1392" y="516"/>
                  </a:lnTo>
                  <a:lnTo>
                    <a:pt x="1386" y="516"/>
                  </a:lnTo>
                  <a:lnTo>
                    <a:pt x="1386" y="516"/>
                  </a:lnTo>
                  <a:lnTo>
                    <a:pt x="1376" y="513"/>
                  </a:lnTo>
                  <a:lnTo>
                    <a:pt x="1370" y="511"/>
                  </a:lnTo>
                  <a:lnTo>
                    <a:pt x="1362" y="513"/>
                  </a:lnTo>
                  <a:lnTo>
                    <a:pt x="1360" y="516"/>
                  </a:lnTo>
                  <a:lnTo>
                    <a:pt x="1357" y="519"/>
                  </a:lnTo>
                  <a:lnTo>
                    <a:pt x="1352" y="521"/>
                  </a:lnTo>
                  <a:lnTo>
                    <a:pt x="1341" y="532"/>
                  </a:lnTo>
                  <a:lnTo>
                    <a:pt x="1333" y="535"/>
                  </a:lnTo>
                  <a:lnTo>
                    <a:pt x="1320" y="540"/>
                  </a:lnTo>
                  <a:lnTo>
                    <a:pt x="1320" y="540"/>
                  </a:lnTo>
                  <a:lnTo>
                    <a:pt x="1317" y="540"/>
                  </a:lnTo>
                  <a:lnTo>
                    <a:pt x="1309" y="545"/>
                  </a:lnTo>
                  <a:lnTo>
                    <a:pt x="1301" y="556"/>
                  </a:lnTo>
                  <a:lnTo>
                    <a:pt x="1301" y="562"/>
                  </a:lnTo>
                  <a:lnTo>
                    <a:pt x="1309" y="564"/>
                  </a:lnTo>
                  <a:close/>
                  <a:moveTo>
                    <a:pt x="1622" y="495"/>
                  </a:moveTo>
                  <a:lnTo>
                    <a:pt x="1638" y="497"/>
                  </a:lnTo>
                  <a:lnTo>
                    <a:pt x="1651" y="505"/>
                  </a:lnTo>
                  <a:lnTo>
                    <a:pt x="1656" y="516"/>
                  </a:lnTo>
                  <a:lnTo>
                    <a:pt x="1662" y="500"/>
                  </a:lnTo>
                  <a:lnTo>
                    <a:pt x="1662" y="500"/>
                  </a:lnTo>
                  <a:lnTo>
                    <a:pt x="1654" y="481"/>
                  </a:lnTo>
                  <a:lnTo>
                    <a:pt x="1646" y="473"/>
                  </a:lnTo>
                  <a:lnTo>
                    <a:pt x="1630" y="455"/>
                  </a:lnTo>
                  <a:lnTo>
                    <a:pt x="1624" y="452"/>
                  </a:lnTo>
                  <a:lnTo>
                    <a:pt x="1622" y="449"/>
                  </a:lnTo>
                  <a:lnTo>
                    <a:pt x="1608" y="455"/>
                  </a:lnTo>
                  <a:lnTo>
                    <a:pt x="1600" y="468"/>
                  </a:lnTo>
                  <a:lnTo>
                    <a:pt x="1600" y="468"/>
                  </a:lnTo>
                  <a:lnTo>
                    <a:pt x="1606" y="487"/>
                  </a:lnTo>
                  <a:lnTo>
                    <a:pt x="1622" y="495"/>
                  </a:lnTo>
                  <a:close/>
                  <a:moveTo>
                    <a:pt x="1656" y="460"/>
                  </a:moveTo>
                  <a:lnTo>
                    <a:pt x="1664" y="465"/>
                  </a:lnTo>
                  <a:lnTo>
                    <a:pt x="1675" y="479"/>
                  </a:lnTo>
                  <a:lnTo>
                    <a:pt x="1680" y="479"/>
                  </a:lnTo>
                  <a:lnTo>
                    <a:pt x="1686" y="479"/>
                  </a:lnTo>
                  <a:lnTo>
                    <a:pt x="1691" y="479"/>
                  </a:lnTo>
                  <a:lnTo>
                    <a:pt x="1699" y="476"/>
                  </a:lnTo>
                  <a:lnTo>
                    <a:pt x="1704" y="471"/>
                  </a:lnTo>
                  <a:lnTo>
                    <a:pt x="1710" y="465"/>
                  </a:lnTo>
                  <a:lnTo>
                    <a:pt x="1694" y="449"/>
                  </a:lnTo>
                  <a:lnTo>
                    <a:pt x="1688" y="438"/>
                  </a:lnTo>
                  <a:lnTo>
                    <a:pt x="1683" y="428"/>
                  </a:lnTo>
                  <a:lnTo>
                    <a:pt x="1672" y="425"/>
                  </a:lnTo>
                  <a:lnTo>
                    <a:pt x="1664" y="430"/>
                  </a:lnTo>
                  <a:lnTo>
                    <a:pt x="1656" y="436"/>
                  </a:lnTo>
                  <a:lnTo>
                    <a:pt x="1654" y="441"/>
                  </a:lnTo>
                  <a:lnTo>
                    <a:pt x="1648" y="452"/>
                  </a:lnTo>
                  <a:lnTo>
                    <a:pt x="1651" y="457"/>
                  </a:lnTo>
                  <a:lnTo>
                    <a:pt x="1656" y="460"/>
                  </a:lnTo>
                  <a:close/>
                  <a:moveTo>
                    <a:pt x="638" y="489"/>
                  </a:moveTo>
                  <a:lnTo>
                    <a:pt x="646" y="500"/>
                  </a:lnTo>
                  <a:lnTo>
                    <a:pt x="657" y="489"/>
                  </a:lnTo>
                  <a:lnTo>
                    <a:pt x="668" y="479"/>
                  </a:lnTo>
                  <a:lnTo>
                    <a:pt x="681" y="460"/>
                  </a:lnTo>
                  <a:lnTo>
                    <a:pt x="684" y="449"/>
                  </a:lnTo>
                  <a:lnTo>
                    <a:pt x="678" y="430"/>
                  </a:lnTo>
                  <a:lnTo>
                    <a:pt x="673" y="420"/>
                  </a:lnTo>
                  <a:lnTo>
                    <a:pt x="657" y="414"/>
                  </a:lnTo>
                  <a:lnTo>
                    <a:pt x="644" y="425"/>
                  </a:lnTo>
                  <a:lnTo>
                    <a:pt x="636" y="436"/>
                  </a:lnTo>
                  <a:lnTo>
                    <a:pt x="625" y="449"/>
                  </a:lnTo>
                  <a:lnTo>
                    <a:pt x="622" y="463"/>
                  </a:lnTo>
                  <a:lnTo>
                    <a:pt x="630" y="479"/>
                  </a:lnTo>
                  <a:lnTo>
                    <a:pt x="638" y="489"/>
                  </a:lnTo>
                  <a:close/>
                  <a:moveTo>
                    <a:pt x="1731" y="457"/>
                  </a:moveTo>
                  <a:lnTo>
                    <a:pt x="1742" y="452"/>
                  </a:lnTo>
                  <a:lnTo>
                    <a:pt x="1747" y="430"/>
                  </a:lnTo>
                  <a:lnTo>
                    <a:pt x="1747" y="422"/>
                  </a:lnTo>
                  <a:lnTo>
                    <a:pt x="1742" y="417"/>
                  </a:lnTo>
                  <a:lnTo>
                    <a:pt x="1729" y="406"/>
                  </a:lnTo>
                  <a:lnTo>
                    <a:pt x="1720" y="409"/>
                  </a:lnTo>
                  <a:lnTo>
                    <a:pt x="1723" y="414"/>
                  </a:lnTo>
                  <a:lnTo>
                    <a:pt x="1731" y="422"/>
                  </a:lnTo>
                  <a:lnTo>
                    <a:pt x="1734" y="425"/>
                  </a:lnTo>
                  <a:lnTo>
                    <a:pt x="1734" y="428"/>
                  </a:lnTo>
                  <a:lnTo>
                    <a:pt x="1729" y="428"/>
                  </a:lnTo>
                  <a:lnTo>
                    <a:pt x="1723" y="422"/>
                  </a:lnTo>
                  <a:lnTo>
                    <a:pt x="1718" y="420"/>
                  </a:lnTo>
                  <a:lnTo>
                    <a:pt x="1712" y="422"/>
                  </a:lnTo>
                  <a:lnTo>
                    <a:pt x="1712" y="428"/>
                  </a:lnTo>
                  <a:lnTo>
                    <a:pt x="1731" y="457"/>
                  </a:lnTo>
                  <a:close/>
                  <a:moveTo>
                    <a:pt x="1023" y="484"/>
                  </a:moveTo>
                  <a:lnTo>
                    <a:pt x="1026" y="481"/>
                  </a:lnTo>
                  <a:lnTo>
                    <a:pt x="1039" y="479"/>
                  </a:lnTo>
                  <a:lnTo>
                    <a:pt x="1047" y="481"/>
                  </a:lnTo>
                  <a:lnTo>
                    <a:pt x="1071" y="484"/>
                  </a:lnTo>
                  <a:lnTo>
                    <a:pt x="1079" y="473"/>
                  </a:lnTo>
                  <a:lnTo>
                    <a:pt x="1090" y="481"/>
                  </a:lnTo>
                  <a:lnTo>
                    <a:pt x="1098" y="481"/>
                  </a:lnTo>
                  <a:lnTo>
                    <a:pt x="1109" y="492"/>
                  </a:lnTo>
                  <a:lnTo>
                    <a:pt x="1114" y="481"/>
                  </a:lnTo>
                  <a:lnTo>
                    <a:pt x="1114" y="476"/>
                  </a:lnTo>
                  <a:lnTo>
                    <a:pt x="1122" y="468"/>
                  </a:lnTo>
                  <a:lnTo>
                    <a:pt x="1138" y="465"/>
                  </a:lnTo>
                  <a:lnTo>
                    <a:pt x="1149" y="457"/>
                  </a:lnTo>
                  <a:lnTo>
                    <a:pt x="1173" y="446"/>
                  </a:lnTo>
                  <a:lnTo>
                    <a:pt x="1181" y="438"/>
                  </a:lnTo>
                  <a:lnTo>
                    <a:pt x="1186" y="412"/>
                  </a:lnTo>
                  <a:lnTo>
                    <a:pt x="1186" y="412"/>
                  </a:lnTo>
                  <a:lnTo>
                    <a:pt x="1173" y="404"/>
                  </a:lnTo>
                  <a:lnTo>
                    <a:pt x="1170" y="398"/>
                  </a:lnTo>
                  <a:lnTo>
                    <a:pt x="1167" y="393"/>
                  </a:lnTo>
                  <a:lnTo>
                    <a:pt x="1167" y="388"/>
                  </a:lnTo>
                  <a:lnTo>
                    <a:pt x="1157" y="396"/>
                  </a:lnTo>
                  <a:lnTo>
                    <a:pt x="1133" y="430"/>
                  </a:lnTo>
                  <a:lnTo>
                    <a:pt x="1133" y="430"/>
                  </a:lnTo>
                  <a:lnTo>
                    <a:pt x="1135" y="438"/>
                  </a:lnTo>
                  <a:lnTo>
                    <a:pt x="1138" y="446"/>
                  </a:lnTo>
                  <a:lnTo>
                    <a:pt x="1135" y="455"/>
                  </a:lnTo>
                  <a:lnTo>
                    <a:pt x="1130" y="457"/>
                  </a:lnTo>
                  <a:lnTo>
                    <a:pt x="1125" y="452"/>
                  </a:lnTo>
                  <a:lnTo>
                    <a:pt x="1117" y="441"/>
                  </a:lnTo>
                  <a:lnTo>
                    <a:pt x="1111" y="441"/>
                  </a:lnTo>
                  <a:lnTo>
                    <a:pt x="1101" y="446"/>
                  </a:lnTo>
                  <a:lnTo>
                    <a:pt x="1079" y="455"/>
                  </a:lnTo>
                  <a:lnTo>
                    <a:pt x="1077" y="457"/>
                  </a:lnTo>
                  <a:lnTo>
                    <a:pt x="1074" y="460"/>
                  </a:lnTo>
                  <a:lnTo>
                    <a:pt x="1058" y="468"/>
                  </a:lnTo>
                  <a:lnTo>
                    <a:pt x="1050" y="471"/>
                  </a:lnTo>
                  <a:lnTo>
                    <a:pt x="1026" y="465"/>
                  </a:lnTo>
                  <a:lnTo>
                    <a:pt x="1026" y="465"/>
                  </a:lnTo>
                  <a:lnTo>
                    <a:pt x="1023" y="471"/>
                  </a:lnTo>
                  <a:lnTo>
                    <a:pt x="1020" y="476"/>
                  </a:lnTo>
                  <a:lnTo>
                    <a:pt x="1020" y="479"/>
                  </a:lnTo>
                  <a:lnTo>
                    <a:pt x="1020" y="484"/>
                  </a:lnTo>
                  <a:lnTo>
                    <a:pt x="1023" y="484"/>
                  </a:lnTo>
                  <a:close/>
                  <a:moveTo>
                    <a:pt x="1809" y="380"/>
                  </a:moveTo>
                  <a:lnTo>
                    <a:pt x="1825" y="382"/>
                  </a:lnTo>
                  <a:lnTo>
                    <a:pt x="1833" y="380"/>
                  </a:lnTo>
                  <a:lnTo>
                    <a:pt x="1833" y="372"/>
                  </a:lnTo>
                  <a:lnTo>
                    <a:pt x="1822" y="361"/>
                  </a:lnTo>
                  <a:lnTo>
                    <a:pt x="1798" y="348"/>
                  </a:lnTo>
                  <a:lnTo>
                    <a:pt x="1787" y="339"/>
                  </a:lnTo>
                  <a:lnTo>
                    <a:pt x="1782" y="326"/>
                  </a:lnTo>
                  <a:lnTo>
                    <a:pt x="1782" y="326"/>
                  </a:lnTo>
                  <a:lnTo>
                    <a:pt x="1787" y="313"/>
                  </a:lnTo>
                  <a:lnTo>
                    <a:pt x="1787" y="313"/>
                  </a:lnTo>
                  <a:lnTo>
                    <a:pt x="1782" y="313"/>
                  </a:lnTo>
                  <a:lnTo>
                    <a:pt x="1774" y="326"/>
                  </a:lnTo>
                  <a:lnTo>
                    <a:pt x="1747" y="350"/>
                  </a:lnTo>
                  <a:lnTo>
                    <a:pt x="1747" y="361"/>
                  </a:lnTo>
                  <a:lnTo>
                    <a:pt x="1777" y="369"/>
                  </a:lnTo>
                  <a:lnTo>
                    <a:pt x="1809" y="380"/>
                  </a:lnTo>
                  <a:close/>
                  <a:moveTo>
                    <a:pt x="2776" y="575"/>
                  </a:moveTo>
                  <a:lnTo>
                    <a:pt x="2768" y="545"/>
                  </a:lnTo>
                  <a:lnTo>
                    <a:pt x="2757" y="521"/>
                  </a:lnTo>
                  <a:lnTo>
                    <a:pt x="2738" y="513"/>
                  </a:lnTo>
                  <a:lnTo>
                    <a:pt x="2704" y="527"/>
                  </a:lnTo>
                  <a:lnTo>
                    <a:pt x="2693" y="527"/>
                  </a:lnTo>
                  <a:lnTo>
                    <a:pt x="2653" y="519"/>
                  </a:lnTo>
                  <a:lnTo>
                    <a:pt x="2645" y="516"/>
                  </a:lnTo>
                  <a:lnTo>
                    <a:pt x="2645" y="505"/>
                  </a:lnTo>
                  <a:lnTo>
                    <a:pt x="2650" y="492"/>
                  </a:lnTo>
                  <a:lnTo>
                    <a:pt x="2674" y="449"/>
                  </a:lnTo>
                  <a:lnTo>
                    <a:pt x="2677" y="438"/>
                  </a:lnTo>
                  <a:lnTo>
                    <a:pt x="2680" y="404"/>
                  </a:lnTo>
                  <a:lnTo>
                    <a:pt x="2680" y="398"/>
                  </a:lnTo>
                  <a:lnTo>
                    <a:pt x="2674" y="393"/>
                  </a:lnTo>
                  <a:lnTo>
                    <a:pt x="2661" y="385"/>
                  </a:lnTo>
                  <a:lnTo>
                    <a:pt x="2658" y="380"/>
                  </a:lnTo>
                  <a:lnTo>
                    <a:pt x="2656" y="369"/>
                  </a:lnTo>
                  <a:lnTo>
                    <a:pt x="2656" y="331"/>
                  </a:lnTo>
                  <a:lnTo>
                    <a:pt x="2656" y="331"/>
                  </a:lnTo>
                  <a:lnTo>
                    <a:pt x="2648" y="302"/>
                  </a:lnTo>
                  <a:lnTo>
                    <a:pt x="2648" y="286"/>
                  </a:lnTo>
                  <a:lnTo>
                    <a:pt x="2656" y="278"/>
                  </a:lnTo>
                  <a:lnTo>
                    <a:pt x="2664" y="267"/>
                  </a:lnTo>
                  <a:lnTo>
                    <a:pt x="2666" y="243"/>
                  </a:lnTo>
                  <a:lnTo>
                    <a:pt x="2685" y="227"/>
                  </a:lnTo>
                  <a:lnTo>
                    <a:pt x="2682" y="214"/>
                  </a:lnTo>
                  <a:lnTo>
                    <a:pt x="2674" y="192"/>
                  </a:lnTo>
                  <a:lnTo>
                    <a:pt x="2674" y="192"/>
                  </a:lnTo>
                  <a:lnTo>
                    <a:pt x="2666" y="195"/>
                  </a:lnTo>
                  <a:lnTo>
                    <a:pt x="2642" y="195"/>
                  </a:lnTo>
                  <a:lnTo>
                    <a:pt x="2592" y="182"/>
                  </a:lnTo>
                  <a:lnTo>
                    <a:pt x="2578" y="192"/>
                  </a:lnTo>
                  <a:lnTo>
                    <a:pt x="2509" y="222"/>
                  </a:lnTo>
                  <a:lnTo>
                    <a:pt x="2466" y="246"/>
                  </a:lnTo>
                  <a:lnTo>
                    <a:pt x="2447" y="251"/>
                  </a:lnTo>
                  <a:lnTo>
                    <a:pt x="2429" y="257"/>
                  </a:lnTo>
                  <a:lnTo>
                    <a:pt x="2295" y="262"/>
                  </a:lnTo>
                  <a:lnTo>
                    <a:pt x="2282" y="259"/>
                  </a:lnTo>
                  <a:lnTo>
                    <a:pt x="2268" y="257"/>
                  </a:lnTo>
                  <a:lnTo>
                    <a:pt x="2260" y="246"/>
                  </a:lnTo>
                  <a:lnTo>
                    <a:pt x="2255" y="232"/>
                  </a:lnTo>
                  <a:lnTo>
                    <a:pt x="2177" y="8"/>
                  </a:lnTo>
                  <a:lnTo>
                    <a:pt x="2172" y="0"/>
                  </a:lnTo>
                  <a:lnTo>
                    <a:pt x="2172" y="0"/>
                  </a:lnTo>
                  <a:lnTo>
                    <a:pt x="2169" y="0"/>
                  </a:lnTo>
                  <a:lnTo>
                    <a:pt x="2167" y="2"/>
                  </a:lnTo>
                  <a:lnTo>
                    <a:pt x="2164" y="2"/>
                  </a:lnTo>
                  <a:lnTo>
                    <a:pt x="2164" y="2"/>
                  </a:lnTo>
                  <a:lnTo>
                    <a:pt x="2148" y="8"/>
                  </a:lnTo>
                  <a:lnTo>
                    <a:pt x="2135" y="16"/>
                  </a:lnTo>
                  <a:lnTo>
                    <a:pt x="2116" y="34"/>
                  </a:lnTo>
                  <a:lnTo>
                    <a:pt x="2084" y="56"/>
                  </a:lnTo>
                  <a:lnTo>
                    <a:pt x="2017" y="99"/>
                  </a:lnTo>
                  <a:lnTo>
                    <a:pt x="2025" y="109"/>
                  </a:lnTo>
                  <a:lnTo>
                    <a:pt x="2022" y="117"/>
                  </a:lnTo>
                  <a:lnTo>
                    <a:pt x="2012" y="123"/>
                  </a:lnTo>
                  <a:lnTo>
                    <a:pt x="2004" y="125"/>
                  </a:lnTo>
                  <a:lnTo>
                    <a:pt x="2001" y="125"/>
                  </a:lnTo>
                  <a:lnTo>
                    <a:pt x="1982" y="115"/>
                  </a:lnTo>
                  <a:lnTo>
                    <a:pt x="1980" y="120"/>
                  </a:lnTo>
                  <a:lnTo>
                    <a:pt x="1977" y="125"/>
                  </a:lnTo>
                  <a:lnTo>
                    <a:pt x="1972" y="131"/>
                  </a:lnTo>
                  <a:lnTo>
                    <a:pt x="1948" y="147"/>
                  </a:lnTo>
                  <a:lnTo>
                    <a:pt x="1942" y="155"/>
                  </a:lnTo>
                  <a:lnTo>
                    <a:pt x="1940" y="166"/>
                  </a:lnTo>
                  <a:lnTo>
                    <a:pt x="1945" y="171"/>
                  </a:lnTo>
                  <a:lnTo>
                    <a:pt x="1950" y="174"/>
                  </a:lnTo>
                  <a:lnTo>
                    <a:pt x="1948" y="179"/>
                  </a:lnTo>
                  <a:lnTo>
                    <a:pt x="1950" y="187"/>
                  </a:lnTo>
                  <a:lnTo>
                    <a:pt x="1950" y="198"/>
                  </a:lnTo>
                  <a:lnTo>
                    <a:pt x="1953" y="203"/>
                  </a:lnTo>
                  <a:lnTo>
                    <a:pt x="1958" y="208"/>
                  </a:lnTo>
                  <a:lnTo>
                    <a:pt x="1958" y="211"/>
                  </a:lnTo>
                  <a:lnTo>
                    <a:pt x="1948" y="216"/>
                  </a:lnTo>
                  <a:lnTo>
                    <a:pt x="1945" y="227"/>
                  </a:lnTo>
                  <a:lnTo>
                    <a:pt x="1942" y="238"/>
                  </a:lnTo>
                  <a:lnTo>
                    <a:pt x="1937" y="240"/>
                  </a:lnTo>
                  <a:lnTo>
                    <a:pt x="1926" y="243"/>
                  </a:lnTo>
                  <a:lnTo>
                    <a:pt x="1924" y="249"/>
                  </a:lnTo>
                  <a:lnTo>
                    <a:pt x="1926" y="254"/>
                  </a:lnTo>
                  <a:lnTo>
                    <a:pt x="1937" y="259"/>
                  </a:lnTo>
                  <a:lnTo>
                    <a:pt x="1916" y="307"/>
                  </a:lnTo>
                  <a:lnTo>
                    <a:pt x="1910" y="310"/>
                  </a:lnTo>
                  <a:lnTo>
                    <a:pt x="1905" y="318"/>
                  </a:lnTo>
                  <a:lnTo>
                    <a:pt x="1902" y="321"/>
                  </a:lnTo>
                  <a:lnTo>
                    <a:pt x="1897" y="321"/>
                  </a:lnTo>
                  <a:lnTo>
                    <a:pt x="1883" y="318"/>
                  </a:lnTo>
                  <a:lnTo>
                    <a:pt x="1878" y="315"/>
                  </a:lnTo>
                  <a:lnTo>
                    <a:pt x="1886" y="323"/>
                  </a:lnTo>
                  <a:lnTo>
                    <a:pt x="1891" y="326"/>
                  </a:lnTo>
                  <a:lnTo>
                    <a:pt x="1875" y="329"/>
                  </a:lnTo>
                  <a:lnTo>
                    <a:pt x="1859" y="318"/>
                  </a:lnTo>
                  <a:lnTo>
                    <a:pt x="1849" y="299"/>
                  </a:lnTo>
                  <a:lnTo>
                    <a:pt x="1843" y="278"/>
                  </a:lnTo>
                  <a:lnTo>
                    <a:pt x="1838" y="278"/>
                  </a:lnTo>
                  <a:lnTo>
                    <a:pt x="1830" y="289"/>
                  </a:lnTo>
                  <a:lnTo>
                    <a:pt x="1827" y="297"/>
                  </a:lnTo>
                  <a:lnTo>
                    <a:pt x="1830" y="302"/>
                  </a:lnTo>
                  <a:lnTo>
                    <a:pt x="1825" y="299"/>
                  </a:lnTo>
                  <a:lnTo>
                    <a:pt x="1822" y="294"/>
                  </a:lnTo>
                  <a:lnTo>
                    <a:pt x="1822" y="289"/>
                  </a:lnTo>
                  <a:lnTo>
                    <a:pt x="1814" y="297"/>
                  </a:lnTo>
                  <a:lnTo>
                    <a:pt x="1806" y="302"/>
                  </a:lnTo>
                  <a:lnTo>
                    <a:pt x="1801" y="302"/>
                  </a:lnTo>
                  <a:lnTo>
                    <a:pt x="1801" y="307"/>
                  </a:lnTo>
                  <a:lnTo>
                    <a:pt x="1814" y="310"/>
                  </a:lnTo>
                  <a:lnTo>
                    <a:pt x="1851" y="337"/>
                  </a:lnTo>
                  <a:lnTo>
                    <a:pt x="1867" y="339"/>
                  </a:lnTo>
                  <a:lnTo>
                    <a:pt x="1886" y="339"/>
                  </a:lnTo>
                  <a:lnTo>
                    <a:pt x="1897" y="345"/>
                  </a:lnTo>
                  <a:lnTo>
                    <a:pt x="1900" y="364"/>
                  </a:lnTo>
                  <a:lnTo>
                    <a:pt x="1894" y="364"/>
                  </a:lnTo>
                  <a:lnTo>
                    <a:pt x="1889" y="358"/>
                  </a:lnTo>
                  <a:lnTo>
                    <a:pt x="1881" y="353"/>
                  </a:lnTo>
                  <a:lnTo>
                    <a:pt x="1870" y="350"/>
                  </a:lnTo>
                  <a:lnTo>
                    <a:pt x="1859" y="345"/>
                  </a:lnTo>
                  <a:lnTo>
                    <a:pt x="1862" y="353"/>
                  </a:lnTo>
                  <a:lnTo>
                    <a:pt x="1873" y="366"/>
                  </a:lnTo>
                  <a:lnTo>
                    <a:pt x="1878" y="374"/>
                  </a:lnTo>
                  <a:lnTo>
                    <a:pt x="1867" y="372"/>
                  </a:lnTo>
                  <a:lnTo>
                    <a:pt x="1851" y="366"/>
                  </a:lnTo>
                  <a:lnTo>
                    <a:pt x="1843" y="364"/>
                  </a:lnTo>
                  <a:lnTo>
                    <a:pt x="1843" y="369"/>
                  </a:lnTo>
                  <a:lnTo>
                    <a:pt x="1846" y="372"/>
                  </a:lnTo>
                  <a:lnTo>
                    <a:pt x="1851" y="374"/>
                  </a:lnTo>
                  <a:lnTo>
                    <a:pt x="1841" y="380"/>
                  </a:lnTo>
                  <a:lnTo>
                    <a:pt x="1838" y="388"/>
                  </a:lnTo>
                  <a:lnTo>
                    <a:pt x="1843" y="406"/>
                  </a:lnTo>
                  <a:lnTo>
                    <a:pt x="1817" y="455"/>
                  </a:lnTo>
                  <a:lnTo>
                    <a:pt x="1806" y="473"/>
                  </a:lnTo>
                  <a:lnTo>
                    <a:pt x="1782" y="489"/>
                  </a:lnTo>
                  <a:lnTo>
                    <a:pt x="1777" y="497"/>
                  </a:lnTo>
                  <a:lnTo>
                    <a:pt x="1753" y="487"/>
                  </a:lnTo>
                  <a:lnTo>
                    <a:pt x="1739" y="487"/>
                  </a:lnTo>
                  <a:lnTo>
                    <a:pt x="1734" y="495"/>
                  </a:lnTo>
                  <a:lnTo>
                    <a:pt x="1729" y="497"/>
                  </a:lnTo>
                  <a:lnTo>
                    <a:pt x="1696" y="521"/>
                  </a:lnTo>
                  <a:lnTo>
                    <a:pt x="1654" y="535"/>
                  </a:lnTo>
                  <a:lnTo>
                    <a:pt x="1648" y="537"/>
                  </a:lnTo>
                  <a:lnTo>
                    <a:pt x="1643" y="548"/>
                  </a:lnTo>
                  <a:lnTo>
                    <a:pt x="1632" y="559"/>
                  </a:lnTo>
                  <a:lnTo>
                    <a:pt x="1622" y="570"/>
                  </a:lnTo>
                  <a:lnTo>
                    <a:pt x="1614" y="575"/>
                  </a:lnTo>
                  <a:lnTo>
                    <a:pt x="1606" y="578"/>
                  </a:lnTo>
                  <a:lnTo>
                    <a:pt x="1587" y="580"/>
                  </a:lnTo>
                  <a:lnTo>
                    <a:pt x="1571" y="588"/>
                  </a:lnTo>
                  <a:lnTo>
                    <a:pt x="1558" y="588"/>
                  </a:lnTo>
                  <a:lnTo>
                    <a:pt x="1544" y="596"/>
                  </a:lnTo>
                  <a:lnTo>
                    <a:pt x="1504" y="602"/>
                  </a:lnTo>
                  <a:lnTo>
                    <a:pt x="1467" y="623"/>
                  </a:lnTo>
                  <a:lnTo>
                    <a:pt x="1459" y="628"/>
                  </a:lnTo>
                  <a:lnTo>
                    <a:pt x="1443" y="631"/>
                  </a:lnTo>
                  <a:lnTo>
                    <a:pt x="1365" y="631"/>
                  </a:lnTo>
                  <a:lnTo>
                    <a:pt x="1360" y="628"/>
                  </a:lnTo>
                  <a:lnTo>
                    <a:pt x="1354" y="626"/>
                  </a:lnTo>
                  <a:lnTo>
                    <a:pt x="1349" y="626"/>
                  </a:lnTo>
                  <a:lnTo>
                    <a:pt x="1344" y="628"/>
                  </a:lnTo>
                  <a:lnTo>
                    <a:pt x="1338" y="631"/>
                  </a:lnTo>
                  <a:lnTo>
                    <a:pt x="1320" y="642"/>
                  </a:lnTo>
                  <a:lnTo>
                    <a:pt x="1314" y="639"/>
                  </a:lnTo>
                  <a:lnTo>
                    <a:pt x="1309" y="636"/>
                  </a:lnTo>
                  <a:lnTo>
                    <a:pt x="1301" y="636"/>
                  </a:lnTo>
                  <a:lnTo>
                    <a:pt x="1290" y="642"/>
                  </a:lnTo>
                  <a:lnTo>
                    <a:pt x="1282" y="642"/>
                  </a:lnTo>
                  <a:lnTo>
                    <a:pt x="1277" y="642"/>
                  </a:lnTo>
                  <a:lnTo>
                    <a:pt x="1272" y="642"/>
                  </a:lnTo>
                  <a:lnTo>
                    <a:pt x="1266" y="636"/>
                  </a:lnTo>
                  <a:lnTo>
                    <a:pt x="1258" y="623"/>
                  </a:lnTo>
                  <a:lnTo>
                    <a:pt x="1256" y="620"/>
                  </a:lnTo>
                  <a:lnTo>
                    <a:pt x="1250" y="620"/>
                  </a:lnTo>
                  <a:lnTo>
                    <a:pt x="1242" y="615"/>
                  </a:lnTo>
                  <a:lnTo>
                    <a:pt x="1232" y="607"/>
                  </a:lnTo>
                  <a:lnTo>
                    <a:pt x="1224" y="612"/>
                  </a:lnTo>
                  <a:lnTo>
                    <a:pt x="1215" y="612"/>
                  </a:lnTo>
                  <a:lnTo>
                    <a:pt x="1207" y="610"/>
                  </a:lnTo>
                  <a:lnTo>
                    <a:pt x="1199" y="604"/>
                  </a:lnTo>
                  <a:lnTo>
                    <a:pt x="1191" y="596"/>
                  </a:lnTo>
                  <a:lnTo>
                    <a:pt x="1186" y="591"/>
                  </a:lnTo>
                  <a:lnTo>
                    <a:pt x="1181" y="591"/>
                  </a:lnTo>
                  <a:lnTo>
                    <a:pt x="1098" y="607"/>
                  </a:lnTo>
                  <a:lnTo>
                    <a:pt x="1063" y="607"/>
                  </a:lnTo>
                  <a:lnTo>
                    <a:pt x="1058" y="602"/>
                  </a:lnTo>
                  <a:lnTo>
                    <a:pt x="1050" y="588"/>
                  </a:lnTo>
                  <a:lnTo>
                    <a:pt x="1039" y="578"/>
                  </a:lnTo>
                  <a:lnTo>
                    <a:pt x="1026" y="564"/>
                  </a:lnTo>
                  <a:lnTo>
                    <a:pt x="1007" y="556"/>
                  </a:lnTo>
                  <a:lnTo>
                    <a:pt x="994" y="559"/>
                  </a:lnTo>
                  <a:lnTo>
                    <a:pt x="996" y="570"/>
                  </a:lnTo>
                  <a:lnTo>
                    <a:pt x="996" y="578"/>
                  </a:lnTo>
                  <a:lnTo>
                    <a:pt x="999" y="583"/>
                  </a:lnTo>
                  <a:lnTo>
                    <a:pt x="1007" y="588"/>
                  </a:lnTo>
                  <a:lnTo>
                    <a:pt x="996" y="591"/>
                  </a:lnTo>
                  <a:lnTo>
                    <a:pt x="986" y="583"/>
                  </a:lnTo>
                  <a:lnTo>
                    <a:pt x="972" y="580"/>
                  </a:lnTo>
                  <a:lnTo>
                    <a:pt x="946" y="591"/>
                  </a:lnTo>
                  <a:lnTo>
                    <a:pt x="935" y="586"/>
                  </a:lnTo>
                  <a:lnTo>
                    <a:pt x="916" y="570"/>
                  </a:lnTo>
                  <a:lnTo>
                    <a:pt x="914" y="567"/>
                  </a:lnTo>
                  <a:lnTo>
                    <a:pt x="914" y="564"/>
                  </a:lnTo>
                  <a:lnTo>
                    <a:pt x="911" y="562"/>
                  </a:lnTo>
                  <a:lnTo>
                    <a:pt x="908" y="559"/>
                  </a:lnTo>
                  <a:lnTo>
                    <a:pt x="903" y="559"/>
                  </a:lnTo>
                  <a:lnTo>
                    <a:pt x="903" y="562"/>
                  </a:lnTo>
                  <a:lnTo>
                    <a:pt x="903" y="567"/>
                  </a:lnTo>
                  <a:lnTo>
                    <a:pt x="898" y="570"/>
                  </a:lnTo>
                  <a:lnTo>
                    <a:pt x="876" y="578"/>
                  </a:lnTo>
                  <a:lnTo>
                    <a:pt x="871" y="580"/>
                  </a:lnTo>
                  <a:lnTo>
                    <a:pt x="817" y="575"/>
                  </a:lnTo>
                  <a:lnTo>
                    <a:pt x="812" y="572"/>
                  </a:lnTo>
                  <a:lnTo>
                    <a:pt x="807" y="572"/>
                  </a:lnTo>
                  <a:lnTo>
                    <a:pt x="801" y="570"/>
                  </a:lnTo>
                  <a:lnTo>
                    <a:pt x="796" y="570"/>
                  </a:lnTo>
                  <a:lnTo>
                    <a:pt x="788" y="572"/>
                  </a:lnTo>
                  <a:lnTo>
                    <a:pt x="775" y="578"/>
                  </a:lnTo>
                  <a:lnTo>
                    <a:pt x="767" y="580"/>
                  </a:lnTo>
                  <a:lnTo>
                    <a:pt x="753" y="578"/>
                  </a:lnTo>
                  <a:lnTo>
                    <a:pt x="727" y="570"/>
                  </a:lnTo>
                  <a:lnTo>
                    <a:pt x="713" y="570"/>
                  </a:lnTo>
                  <a:lnTo>
                    <a:pt x="708" y="572"/>
                  </a:lnTo>
                  <a:lnTo>
                    <a:pt x="705" y="575"/>
                  </a:lnTo>
                  <a:lnTo>
                    <a:pt x="702" y="578"/>
                  </a:lnTo>
                  <a:lnTo>
                    <a:pt x="694" y="575"/>
                  </a:lnTo>
                  <a:lnTo>
                    <a:pt x="673" y="543"/>
                  </a:lnTo>
                  <a:lnTo>
                    <a:pt x="662" y="532"/>
                  </a:lnTo>
                  <a:lnTo>
                    <a:pt x="652" y="529"/>
                  </a:lnTo>
                  <a:lnTo>
                    <a:pt x="638" y="537"/>
                  </a:lnTo>
                  <a:lnTo>
                    <a:pt x="636" y="545"/>
                  </a:lnTo>
                  <a:lnTo>
                    <a:pt x="636" y="556"/>
                  </a:lnTo>
                  <a:lnTo>
                    <a:pt x="636" y="570"/>
                  </a:lnTo>
                  <a:lnTo>
                    <a:pt x="628" y="575"/>
                  </a:lnTo>
                  <a:lnTo>
                    <a:pt x="620" y="578"/>
                  </a:lnTo>
                  <a:lnTo>
                    <a:pt x="609" y="583"/>
                  </a:lnTo>
                  <a:lnTo>
                    <a:pt x="598" y="591"/>
                  </a:lnTo>
                  <a:lnTo>
                    <a:pt x="588" y="599"/>
                  </a:lnTo>
                  <a:lnTo>
                    <a:pt x="580" y="607"/>
                  </a:lnTo>
                  <a:lnTo>
                    <a:pt x="561" y="615"/>
                  </a:lnTo>
                  <a:lnTo>
                    <a:pt x="556" y="623"/>
                  </a:lnTo>
                  <a:lnTo>
                    <a:pt x="553" y="631"/>
                  </a:lnTo>
                  <a:lnTo>
                    <a:pt x="542" y="639"/>
                  </a:lnTo>
                  <a:lnTo>
                    <a:pt x="529" y="644"/>
                  </a:lnTo>
                  <a:lnTo>
                    <a:pt x="521" y="644"/>
                  </a:lnTo>
                  <a:lnTo>
                    <a:pt x="510" y="647"/>
                  </a:lnTo>
                  <a:lnTo>
                    <a:pt x="502" y="655"/>
                  </a:lnTo>
                  <a:lnTo>
                    <a:pt x="494" y="663"/>
                  </a:lnTo>
                  <a:lnTo>
                    <a:pt x="486" y="669"/>
                  </a:lnTo>
                  <a:lnTo>
                    <a:pt x="478" y="671"/>
                  </a:lnTo>
                  <a:lnTo>
                    <a:pt x="459" y="671"/>
                  </a:lnTo>
                  <a:lnTo>
                    <a:pt x="449" y="674"/>
                  </a:lnTo>
                  <a:lnTo>
                    <a:pt x="425" y="690"/>
                  </a:lnTo>
                  <a:lnTo>
                    <a:pt x="414" y="693"/>
                  </a:lnTo>
                  <a:lnTo>
                    <a:pt x="403" y="693"/>
                  </a:lnTo>
                  <a:lnTo>
                    <a:pt x="390" y="693"/>
                  </a:lnTo>
                  <a:lnTo>
                    <a:pt x="379" y="693"/>
                  </a:lnTo>
                  <a:lnTo>
                    <a:pt x="371" y="698"/>
                  </a:lnTo>
                  <a:lnTo>
                    <a:pt x="363" y="695"/>
                  </a:lnTo>
                  <a:lnTo>
                    <a:pt x="358" y="698"/>
                  </a:lnTo>
                  <a:lnTo>
                    <a:pt x="347" y="695"/>
                  </a:lnTo>
                  <a:lnTo>
                    <a:pt x="320" y="701"/>
                  </a:lnTo>
                  <a:lnTo>
                    <a:pt x="315" y="701"/>
                  </a:lnTo>
                  <a:lnTo>
                    <a:pt x="294" y="690"/>
                  </a:lnTo>
                  <a:lnTo>
                    <a:pt x="286" y="682"/>
                  </a:lnTo>
                  <a:lnTo>
                    <a:pt x="283" y="682"/>
                  </a:lnTo>
                  <a:lnTo>
                    <a:pt x="278" y="682"/>
                  </a:lnTo>
                  <a:lnTo>
                    <a:pt x="243" y="682"/>
                  </a:lnTo>
                  <a:lnTo>
                    <a:pt x="230" y="682"/>
                  </a:lnTo>
                  <a:lnTo>
                    <a:pt x="230" y="690"/>
                  </a:lnTo>
                  <a:lnTo>
                    <a:pt x="232" y="695"/>
                  </a:lnTo>
                  <a:lnTo>
                    <a:pt x="232" y="698"/>
                  </a:lnTo>
                  <a:lnTo>
                    <a:pt x="227" y="698"/>
                  </a:lnTo>
                  <a:lnTo>
                    <a:pt x="222" y="695"/>
                  </a:lnTo>
                  <a:lnTo>
                    <a:pt x="211" y="685"/>
                  </a:lnTo>
                  <a:lnTo>
                    <a:pt x="206" y="682"/>
                  </a:lnTo>
                  <a:lnTo>
                    <a:pt x="197" y="679"/>
                  </a:lnTo>
                  <a:lnTo>
                    <a:pt x="165" y="679"/>
                  </a:lnTo>
                  <a:lnTo>
                    <a:pt x="152" y="674"/>
                  </a:lnTo>
                  <a:lnTo>
                    <a:pt x="144" y="663"/>
                  </a:lnTo>
                  <a:lnTo>
                    <a:pt x="144" y="655"/>
                  </a:lnTo>
                  <a:lnTo>
                    <a:pt x="139" y="642"/>
                  </a:lnTo>
                  <a:lnTo>
                    <a:pt x="136" y="634"/>
                  </a:lnTo>
                  <a:lnTo>
                    <a:pt x="136" y="610"/>
                  </a:lnTo>
                  <a:lnTo>
                    <a:pt x="136" y="602"/>
                  </a:lnTo>
                  <a:lnTo>
                    <a:pt x="128" y="570"/>
                  </a:lnTo>
                  <a:lnTo>
                    <a:pt x="128" y="554"/>
                  </a:lnTo>
                  <a:lnTo>
                    <a:pt x="133" y="508"/>
                  </a:lnTo>
                  <a:lnTo>
                    <a:pt x="133" y="492"/>
                  </a:lnTo>
                  <a:lnTo>
                    <a:pt x="120" y="473"/>
                  </a:lnTo>
                  <a:lnTo>
                    <a:pt x="107" y="481"/>
                  </a:lnTo>
                  <a:lnTo>
                    <a:pt x="96" y="511"/>
                  </a:lnTo>
                  <a:lnTo>
                    <a:pt x="99" y="513"/>
                  </a:lnTo>
                  <a:lnTo>
                    <a:pt x="96" y="516"/>
                  </a:lnTo>
                  <a:lnTo>
                    <a:pt x="93" y="519"/>
                  </a:lnTo>
                  <a:lnTo>
                    <a:pt x="88" y="521"/>
                  </a:lnTo>
                  <a:lnTo>
                    <a:pt x="83" y="521"/>
                  </a:lnTo>
                  <a:lnTo>
                    <a:pt x="80" y="519"/>
                  </a:lnTo>
                  <a:lnTo>
                    <a:pt x="75" y="511"/>
                  </a:lnTo>
                  <a:lnTo>
                    <a:pt x="69" y="489"/>
                  </a:lnTo>
                  <a:lnTo>
                    <a:pt x="64" y="481"/>
                  </a:lnTo>
                  <a:lnTo>
                    <a:pt x="59" y="513"/>
                  </a:lnTo>
                  <a:lnTo>
                    <a:pt x="51" y="524"/>
                  </a:lnTo>
                  <a:lnTo>
                    <a:pt x="40" y="516"/>
                  </a:lnTo>
                  <a:lnTo>
                    <a:pt x="37" y="492"/>
                  </a:lnTo>
                  <a:lnTo>
                    <a:pt x="37" y="452"/>
                  </a:lnTo>
                  <a:lnTo>
                    <a:pt x="35" y="438"/>
                  </a:lnTo>
                  <a:lnTo>
                    <a:pt x="21" y="420"/>
                  </a:lnTo>
                  <a:lnTo>
                    <a:pt x="16" y="406"/>
                  </a:lnTo>
                  <a:lnTo>
                    <a:pt x="2" y="422"/>
                  </a:lnTo>
                  <a:lnTo>
                    <a:pt x="13" y="446"/>
                  </a:lnTo>
                  <a:lnTo>
                    <a:pt x="13" y="479"/>
                  </a:lnTo>
                  <a:lnTo>
                    <a:pt x="0" y="497"/>
                  </a:lnTo>
                  <a:lnTo>
                    <a:pt x="2" y="524"/>
                  </a:lnTo>
                  <a:lnTo>
                    <a:pt x="2" y="543"/>
                  </a:lnTo>
                  <a:lnTo>
                    <a:pt x="2" y="586"/>
                  </a:lnTo>
                  <a:lnTo>
                    <a:pt x="5" y="604"/>
                  </a:lnTo>
                  <a:lnTo>
                    <a:pt x="16" y="620"/>
                  </a:lnTo>
                  <a:lnTo>
                    <a:pt x="51" y="669"/>
                  </a:lnTo>
                  <a:lnTo>
                    <a:pt x="83" y="711"/>
                  </a:lnTo>
                  <a:lnTo>
                    <a:pt x="117" y="754"/>
                  </a:lnTo>
                  <a:lnTo>
                    <a:pt x="149" y="797"/>
                  </a:lnTo>
                  <a:lnTo>
                    <a:pt x="181" y="840"/>
                  </a:lnTo>
                  <a:lnTo>
                    <a:pt x="216" y="883"/>
                  </a:lnTo>
                  <a:lnTo>
                    <a:pt x="248" y="925"/>
                  </a:lnTo>
                  <a:lnTo>
                    <a:pt x="280" y="968"/>
                  </a:lnTo>
                  <a:lnTo>
                    <a:pt x="315" y="1011"/>
                  </a:lnTo>
                  <a:lnTo>
                    <a:pt x="347" y="1054"/>
                  </a:lnTo>
                  <a:lnTo>
                    <a:pt x="379" y="1097"/>
                  </a:lnTo>
                  <a:lnTo>
                    <a:pt x="414" y="1139"/>
                  </a:lnTo>
                  <a:lnTo>
                    <a:pt x="446" y="1182"/>
                  </a:lnTo>
                  <a:lnTo>
                    <a:pt x="478" y="1225"/>
                  </a:lnTo>
                  <a:lnTo>
                    <a:pt x="513" y="1268"/>
                  </a:lnTo>
                  <a:lnTo>
                    <a:pt x="545" y="1311"/>
                  </a:lnTo>
                  <a:lnTo>
                    <a:pt x="577" y="1354"/>
                  </a:lnTo>
                  <a:lnTo>
                    <a:pt x="612" y="1396"/>
                  </a:lnTo>
                  <a:lnTo>
                    <a:pt x="625" y="1407"/>
                  </a:lnTo>
                  <a:lnTo>
                    <a:pt x="641" y="1412"/>
                  </a:lnTo>
                  <a:lnTo>
                    <a:pt x="743" y="1426"/>
                  </a:lnTo>
                  <a:lnTo>
                    <a:pt x="831" y="1436"/>
                  </a:lnTo>
                  <a:lnTo>
                    <a:pt x="916" y="1450"/>
                  </a:lnTo>
                  <a:lnTo>
                    <a:pt x="1004" y="1461"/>
                  </a:lnTo>
                  <a:lnTo>
                    <a:pt x="1093" y="1474"/>
                  </a:lnTo>
                  <a:lnTo>
                    <a:pt x="1181" y="1485"/>
                  </a:lnTo>
                  <a:lnTo>
                    <a:pt x="1269" y="1495"/>
                  </a:lnTo>
                  <a:lnTo>
                    <a:pt x="1357" y="1509"/>
                  </a:lnTo>
                  <a:lnTo>
                    <a:pt x="1445" y="1519"/>
                  </a:lnTo>
                  <a:lnTo>
                    <a:pt x="1533" y="1530"/>
                  </a:lnTo>
                  <a:lnTo>
                    <a:pt x="1622" y="1543"/>
                  </a:lnTo>
                  <a:lnTo>
                    <a:pt x="1710" y="1554"/>
                  </a:lnTo>
                  <a:lnTo>
                    <a:pt x="1795" y="1568"/>
                  </a:lnTo>
                  <a:lnTo>
                    <a:pt x="1883" y="1578"/>
                  </a:lnTo>
                  <a:lnTo>
                    <a:pt x="1972" y="1589"/>
                  </a:lnTo>
                  <a:lnTo>
                    <a:pt x="2060" y="1602"/>
                  </a:lnTo>
                  <a:lnTo>
                    <a:pt x="2148" y="1613"/>
                  </a:lnTo>
                  <a:lnTo>
                    <a:pt x="2233" y="1624"/>
                  </a:lnTo>
                  <a:lnTo>
                    <a:pt x="2244" y="1624"/>
                  </a:lnTo>
                  <a:lnTo>
                    <a:pt x="2287" y="1568"/>
                  </a:lnTo>
                  <a:lnTo>
                    <a:pt x="2292" y="1469"/>
                  </a:lnTo>
                  <a:lnTo>
                    <a:pt x="2290" y="1367"/>
                  </a:lnTo>
                  <a:lnTo>
                    <a:pt x="2290" y="1367"/>
                  </a:lnTo>
                  <a:lnTo>
                    <a:pt x="2290" y="1348"/>
                  </a:lnTo>
                  <a:lnTo>
                    <a:pt x="2311" y="1281"/>
                  </a:lnTo>
                  <a:lnTo>
                    <a:pt x="2370" y="1174"/>
                  </a:lnTo>
                  <a:lnTo>
                    <a:pt x="2386" y="1134"/>
                  </a:lnTo>
                  <a:lnTo>
                    <a:pt x="2399" y="1065"/>
                  </a:lnTo>
                  <a:lnTo>
                    <a:pt x="2405" y="1040"/>
                  </a:lnTo>
                  <a:lnTo>
                    <a:pt x="2418" y="1024"/>
                  </a:lnTo>
                  <a:lnTo>
                    <a:pt x="2418" y="1024"/>
                  </a:lnTo>
                  <a:lnTo>
                    <a:pt x="2439" y="998"/>
                  </a:lnTo>
                  <a:lnTo>
                    <a:pt x="2450" y="984"/>
                  </a:lnTo>
                  <a:lnTo>
                    <a:pt x="2471" y="899"/>
                  </a:lnTo>
                  <a:lnTo>
                    <a:pt x="2477" y="888"/>
                  </a:lnTo>
                  <a:lnTo>
                    <a:pt x="2506" y="842"/>
                  </a:lnTo>
                  <a:lnTo>
                    <a:pt x="2509" y="834"/>
                  </a:lnTo>
                  <a:lnTo>
                    <a:pt x="2506" y="781"/>
                  </a:lnTo>
                  <a:lnTo>
                    <a:pt x="2503" y="762"/>
                  </a:lnTo>
                  <a:lnTo>
                    <a:pt x="2493" y="746"/>
                  </a:lnTo>
                  <a:lnTo>
                    <a:pt x="2471" y="733"/>
                  </a:lnTo>
                  <a:lnTo>
                    <a:pt x="2461" y="722"/>
                  </a:lnTo>
                  <a:lnTo>
                    <a:pt x="2453" y="711"/>
                  </a:lnTo>
                  <a:lnTo>
                    <a:pt x="2455" y="701"/>
                  </a:lnTo>
                  <a:lnTo>
                    <a:pt x="2485" y="695"/>
                  </a:lnTo>
                  <a:lnTo>
                    <a:pt x="2511" y="685"/>
                  </a:lnTo>
                  <a:lnTo>
                    <a:pt x="2522" y="679"/>
                  </a:lnTo>
                  <a:lnTo>
                    <a:pt x="2541" y="669"/>
                  </a:lnTo>
                  <a:lnTo>
                    <a:pt x="2559" y="661"/>
                  </a:lnTo>
                  <a:lnTo>
                    <a:pt x="2576" y="658"/>
                  </a:lnTo>
                  <a:lnTo>
                    <a:pt x="2597" y="658"/>
                  </a:lnTo>
                  <a:lnTo>
                    <a:pt x="2618" y="661"/>
                  </a:lnTo>
                  <a:lnTo>
                    <a:pt x="2629" y="661"/>
                  </a:lnTo>
                  <a:lnTo>
                    <a:pt x="2637" y="658"/>
                  </a:lnTo>
                  <a:lnTo>
                    <a:pt x="2650" y="655"/>
                  </a:lnTo>
                  <a:lnTo>
                    <a:pt x="2666" y="669"/>
                  </a:lnTo>
                  <a:lnTo>
                    <a:pt x="2677" y="669"/>
                  </a:lnTo>
                  <a:lnTo>
                    <a:pt x="2752" y="639"/>
                  </a:lnTo>
                  <a:lnTo>
                    <a:pt x="2792" y="628"/>
                  </a:lnTo>
                  <a:lnTo>
                    <a:pt x="2797" y="618"/>
                  </a:lnTo>
                  <a:lnTo>
                    <a:pt x="2776" y="575"/>
                  </a:lnTo>
                  <a:close/>
                </a:path>
              </a:pathLst>
            </a:custGeom>
            <a:solidFill>
              <a:srgbClr val="00667A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B506AA70-32A0-2593-CC18-40E62E0A4A61}"/>
              </a:ext>
            </a:extLst>
          </p:cNvPr>
          <p:cNvSpPr/>
          <p:nvPr/>
        </p:nvSpPr>
        <p:spPr>
          <a:xfrm rot="18900000">
            <a:off x="605909" y="4682819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7D8FAECA-F2F3-6534-738D-65D386F3F1B2}"/>
              </a:ext>
            </a:extLst>
          </p:cNvPr>
          <p:cNvSpPr/>
          <p:nvPr/>
        </p:nvSpPr>
        <p:spPr>
          <a:xfrm rot="18900000">
            <a:off x="605909" y="5197165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: Rounded Corners 9">
            <a:extLst>
              <a:ext uri="{FF2B5EF4-FFF2-40B4-BE49-F238E27FC236}">
                <a16:creationId xmlns:a16="http://schemas.microsoft.com/office/drawing/2014/main" id="{4B964A61-4A13-13C0-D3E3-B41F694C7250}"/>
              </a:ext>
            </a:extLst>
          </p:cNvPr>
          <p:cNvSpPr/>
          <p:nvPr/>
        </p:nvSpPr>
        <p:spPr>
          <a:xfrm rot="18900000">
            <a:off x="610593" y="5711511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575756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31ADEBFA-25C3-D59F-1781-2E8733E6823A}"/>
              </a:ext>
            </a:extLst>
          </p:cNvPr>
          <p:cNvSpPr/>
          <p:nvPr/>
        </p:nvSpPr>
        <p:spPr>
          <a:xfrm rot="18900000">
            <a:off x="610593" y="6225857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BDED1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87CB4912-9600-9DCF-AA58-EEB0208E4FCC}"/>
              </a:ext>
            </a:extLst>
          </p:cNvPr>
          <p:cNvSpPr/>
          <p:nvPr/>
        </p:nvSpPr>
        <p:spPr>
          <a:xfrm rot="18900000">
            <a:off x="6434466" y="5153063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92D050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E41C6456-FBD8-729F-1D82-6AE9A92FA8E2}"/>
              </a:ext>
            </a:extLst>
          </p:cNvPr>
          <p:cNvSpPr/>
          <p:nvPr/>
        </p:nvSpPr>
        <p:spPr>
          <a:xfrm rot="18900000">
            <a:off x="6434465" y="5667410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bg1">
              <a:lumMod val="65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: Rounded Corners 9">
            <a:extLst>
              <a:ext uri="{FF2B5EF4-FFF2-40B4-BE49-F238E27FC236}">
                <a16:creationId xmlns:a16="http://schemas.microsoft.com/office/drawing/2014/main" id="{A0174FD1-C1CA-246A-ABAF-85C3BD4F3DFC}"/>
              </a:ext>
            </a:extLst>
          </p:cNvPr>
          <p:cNvSpPr/>
          <p:nvPr/>
        </p:nvSpPr>
        <p:spPr>
          <a:xfrm rot="18900000">
            <a:off x="6422890" y="6181758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tx2">
              <a:lumMod val="60000"/>
              <a:lumOff val="40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D3E79A15-93DB-4D1A-9945-27363E00E1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00112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BE219332-A3CA-5477-B476-37D30F5BD3A9}"/>
              </a:ext>
            </a:extLst>
          </p:cNvPr>
          <p:cNvSpPr/>
          <p:nvPr/>
        </p:nvSpPr>
        <p:spPr>
          <a:xfrm>
            <a:off x="0" y="-7143"/>
            <a:ext cx="12192000" cy="4240238"/>
          </a:xfrm>
          <a:prstGeom prst="rect">
            <a:avLst/>
          </a:prstGeom>
          <a:solidFill>
            <a:srgbClr val="B7CFD2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E5E49A07-0554-8D07-A71F-02E2F001D685}"/>
              </a:ext>
            </a:extLst>
          </p:cNvPr>
          <p:cNvSpPr/>
          <p:nvPr/>
        </p:nvSpPr>
        <p:spPr>
          <a:xfrm>
            <a:off x="0" y="2639028"/>
            <a:ext cx="12192000" cy="4240238"/>
          </a:xfrm>
          <a:prstGeom prst="rect">
            <a:avLst/>
          </a:prstGeom>
          <a:solidFill>
            <a:srgbClr val="00667A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75487E18-E9B3-F917-C682-B00398B66685}"/>
              </a:ext>
            </a:extLst>
          </p:cNvPr>
          <p:cNvSpPr txBox="1">
            <a:spLocks/>
          </p:cNvSpPr>
          <p:nvPr/>
        </p:nvSpPr>
        <p:spPr>
          <a:xfrm>
            <a:off x="-118983" y="-614313"/>
            <a:ext cx="11334852" cy="31309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5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186547321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63B9FA99-991F-0C06-7995-AF4C705F7B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F72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3" name="صورة 4">
            <a:extLst>
              <a:ext uri="{FF2B5EF4-FFF2-40B4-BE49-F238E27FC236}">
                <a16:creationId xmlns:a16="http://schemas.microsoft.com/office/drawing/2014/main" id="{73E16755-456C-3D76-B00E-EE1ED86E37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6"/>
          <a:stretch/>
        </p:blipFill>
        <p:spPr>
          <a:xfrm>
            <a:off x="0" y="-35560"/>
            <a:ext cx="4935682" cy="6893560"/>
          </a:xfrm>
          <a:prstGeom prst="rect">
            <a:avLst/>
          </a:prstGeom>
        </p:spPr>
      </p:pic>
      <p:sp>
        <p:nvSpPr>
          <p:cNvPr id="4" name="مربع نص 7">
            <a:extLst>
              <a:ext uri="{FF2B5EF4-FFF2-40B4-BE49-F238E27FC236}">
                <a16:creationId xmlns:a16="http://schemas.microsoft.com/office/drawing/2014/main" id="{CDF5376E-4658-BFC4-3F5C-CF3CF0CF438A}"/>
              </a:ext>
            </a:extLst>
          </p:cNvPr>
          <p:cNvSpPr txBox="1"/>
          <p:nvPr userDrawn="1"/>
        </p:nvSpPr>
        <p:spPr>
          <a:xfrm>
            <a:off x="5494116" y="2609850"/>
            <a:ext cx="4935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Lorem ipsum dolor sit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.</a:t>
            </a:r>
            <a:br>
              <a:rPr lang="ar-SA" altLang="ru-RU" sz="16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Lorem ipsum dolor sit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. Lorem ipsum dolor sit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. Lorem ipsum dolor sit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chemeClr val="bg1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chemeClr val="bg1"/>
                </a:solidFill>
                <a:latin typeface="Helvetica" pitchFamily="2" charset="0"/>
              </a:rPr>
              <a:t>. </a:t>
            </a:r>
          </a:p>
          <a:p>
            <a:endParaRPr lang="en-AE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TextBox 35">
            <a:extLst>
              <a:ext uri="{FF2B5EF4-FFF2-40B4-BE49-F238E27FC236}">
                <a16:creationId xmlns:a16="http://schemas.microsoft.com/office/drawing/2014/main" id="{83DFD551-CCCE-24AC-D321-FB5A37C0DCBE}"/>
              </a:ext>
            </a:extLst>
          </p:cNvPr>
          <p:cNvSpPr txBox="1"/>
          <p:nvPr userDrawn="1"/>
        </p:nvSpPr>
        <p:spPr>
          <a:xfrm>
            <a:off x="5494116" y="1405416"/>
            <a:ext cx="5524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Helvetica" pitchFamily="2" charset="0"/>
              </a:rPr>
              <a:t>Headline here.</a:t>
            </a:r>
            <a:endParaRPr lang="ru-RU" sz="4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" name="مربع نص 9">
            <a:extLst>
              <a:ext uri="{FF2B5EF4-FFF2-40B4-BE49-F238E27FC236}">
                <a16:creationId xmlns:a16="http://schemas.microsoft.com/office/drawing/2014/main" id="{310DBE88-B6F7-FC9F-CEDB-D3199EDD2A26}"/>
              </a:ext>
            </a:extLst>
          </p:cNvPr>
          <p:cNvSpPr txBox="1"/>
          <p:nvPr userDrawn="1"/>
        </p:nvSpPr>
        <p:spPr>
          <a:xfrm>
            <a:off x="5497975" y="2078679"/>
            <a:ext cx="316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E4B97D"/>
                </a:solidFill>
                <a:latin typeface="Helvetica" pitchFamily="2" charset="0"/>
              </a:rPr>
              <a:t>Subheadline</a:t>
            </a:r>
            <a:r>
              <a:rPr lang="en-US" sz="2400" b="1" dirty="0">
                <a:solidFill>
                  <a:srgbClr val="E4B97D"/>
                </a:solidFill>
                <a:latin typeface="Helvetica" pitchFamily="2" charset="0"/>
              </a:rPr>
              <a:t> here.</a:t>
            </a:r>
            <a:endParaRPr lang="en-AE" sz="2400" b="1" dirty="0">
              <a:solidFill>
                <a:srgbClr val="E4B97D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915117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9841644B-45E1-9B63-E7C1-58940CFA11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DED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3" name="صورة 4">
            <a:extLst>
              <a:ext uri="{FF2B5EF4-FFF2-40B4-BE49-F238E27FC236}">
                <a16:creationId xmlns:a16="http://schemas.microsoft.com/office/drawing/2014/main" id="{DB89840E-D262-6949-9C6C-19DF2D9D0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76"/>
            <a:ext cx="4935682" cy="6861276"/>
          </a:xfrm>
          <a:prstGeom prst="rect">
            <a:avLst/>
          </a:prstGeom>
        </p:spPr>
      </p:pic>
      <p:sp>
        <p:nvSpPr>
          <p:cNvPr id="4" name="مربع نص 7">
            <a:extLst>
              <a:ext uri="{FF2B5EF4-FFF2-40B4-BE49-F238E27FC236}">
                <a16:creationId xmlns:a16="http://schemas.microsoft.com/office/drawing/2014/main" id="{8E0E721C-D569-E4E5-289E-EF8A0CCADD96}"/>
              </a:ext>
            </a:extLst>
          </p:cNvPr>
          <p:cNvSpPr txBox="1"/>
          <p:nvPr userDrawn="1"/>
        </p:nvSpPr>
        <p:spPr>
          <a:xfrm>
            <a:off x="5494116" y="2609850"/>
            <a:ext cx="4935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Lorem ipsum dolor sit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</a:t>
            </a:r>
            <a:br>
              <a:rPr lang="ar-SA" altLang="ru-RU" sz="1600" dirty="0">
                <a:solidFill>
                  <a:srgbClr val="575756"/>
                </a:solidFill>
                <a:latin typeface="Helvetica" pitchFamily="2" charset="0"/>
              </a:rPr>
            </a:b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Lorem ipsum dolor sit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Lorem ipsum dolor sit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Lorem ipsum dolor sit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amet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,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consectetur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adipiscing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elit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Vestibulum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viverra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tellus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eget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vuputate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 </a:t>
            </a:r>
            <a:r>
              <a:rPr lang="en-US" altLang="ru-RU" sz="1600" dirty="0" err="1">
                <a:solidFill>
                  <a:srgbClr val="575756"/>
                </a:solidFill>
                <a:latin typeface="Helvetica" pitchFamily="2" charset="0"/>
              </a:rPr>
              <a:t>facilisis</a:t>
            </a:r>
            <a:r>
              <a:rPr lang="en-US" altLang="ru-RU" sz="1600" dirty="0">
                <a:solidFill>
                  <a:srgbClr val="575756"/>
                </a:solidFill>
                <a:latin typeface="Helvetica" pitchFamily="2" charset="0"/>
              </a:rPr>
              <a:t>. </a:t>
            </a:r>
          </a:p>
          <a:p>
            <a:endParaRPr lang="en-AE" sz="1600" dirty="0">
              <a:solidFill>
                <a:srgbClr val="575756"/>
              </a:solidFill>
              <a:latin typeface="Helvetica" pitchFamily="2" charset="0"/>
            </a:endParaRPr>
          </a:p>
        </p:txBody>
      </p:sp>
      <p:sp>
        <p:nvSpPr>
          <p:cNvPr id="5" name="TextBox 35">
            <a:extLst>
              <a:ext uri="{FF2B5EF4-FFF2-40B4-BE49-F238E27FC236}">
                <a16:creationId xmlns:a16="http://schemas.microsoft.com/office/drawing/2014/main" id="{89597292-3EA5-4D2E-85A3-05C07E850777}"/>
              </a:ext>
            </a:extLst>
          </p:cNvPr>
          <p:cNvSpPr txBox="1"/>
          <p:nvPr userDrawn="1"/>
        </p:nvSpPr>
        <p:spPr>
          <a:xfrm>
            <a:off x="5494116" y="1405416"/>
            <a:ext cx="5524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rgbClr val="F0A959"/>
                </a:solidFill>
                <a:latin typeface="Helvetica" pitchFamily="2" charset="0"/>
              </a:rPr>
              <a:t>Headline here.</a:t>
            </a:r>
            <a:endParaRPr lang="ru-RU" sz="4200" b="1" dirty="0">
              <a:solidFill>
                <a:srgbClr val="F0A959"/>
              </a:solidFill>
              <a:latin typeface="Helvetica" pitchFamily="2" charset="0"/>
            </a:endParaRPr>
          </a:p>
        </p:txBody>
      </p:sp>
      <p:sp>
        <p:nvSpPr>
          <p:cNvPr id="6" name="مربع نص 9">
            <a:extLst>
              <a:ext uri="{FF2B5EF4-FFF2-40B4-BE49-F238E27FC236}">
                <a16:creationId xmlns:a16="http://schemas.microsoft.com/office/drawing/2014/main" id="{07FF8369-2829-9E88-DCE1-A9AE5BB9CB3D}"/>
              </a:ext>
            </a:extLst>
          </p:cNvPr>
          <p:cNvSpPr txBox="1"/>
          <p:nvPr userDrawn="1"/>
        </p:nvSpPr>
        <p:spPr>
          <a:xfrm>
            <a:off x="5497975" y="2078679"/>
            <a:ext cx="316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667A"/>
                </a:solidFill>
                <a:latin typeface="Helvetica" pitchFamily="2" charset="0"/>
              </a:rPr>
              <a:t>Subheadline</a:t>
            </a:r>
            <a:r>
              <a:rPr lang="en-US" sz="2400" b="1" dirty="0">
                <a:solidFill>
                  <a:srgbClr val="00667A"/>
                </a:solidFill>
                <a:latin typeface="Helvetica" pitchFamily="2" charset="0"/>
              </a:rPr>
              <a:t> here.</a:t>
            </a:r>
            <a:endParaRPr lang="en-AE" sz="2400" b="1" dirty="0">
              <a:solidFill>
                <a:srgbClr val="00667A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50806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try Mockup - 2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5E366A9-7369-488E-AD63-C13FBCE5B5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54270" y="1088680"/>
            <a:ext cx="1698821" cy="3622675"/>
          </a:xfrm>
          <a:custGeom>
            <a:avLst/>
            <a:gdLst>
              <a:gd name="connsiteX0" fmla="*/ 209026 w 1822531"/>
              <a:gd name="connsiteY0" fmla="*/ 0 h 3863909"/>
              <a:gd name="connsiteX1" fmla="*/ 411723 w 1822531"/>
              <a:gd name="connsiteY1" fmla="*/ 0 h 3863909"/>
              <a:gd name="connsiteX2" fmla="*/ 411723 w 1822531"/>
              <a:gd name="connsiteY2" fmla="*/ 27794 h 3863909"/>
              <a:gd name="connsiteX3" fmla="*/ 528523 w 1822531"/>
              <a:gd name="connsiteY3" fmla="*/ 143805 h 3863909"/>
              <a:gd name="connsiteX4" fmla="*/ 1299041 w 1822531"/>
              <a:gd name="connsiteY4" fmla="*/ 143805 h 3863909"/>
              <a:gd name="connsiteX5" fmla="*/ 1415841 w 1822531"/>
              <a:gd name="connsiteY5" fmla="*/ 27794 h 3863909"/>
              <a:gd name="connsiteX6" fmla="*/ 1415841 w 1822531"/>
              <a:gd name="connsiteY6" fmla="*/ 0 h 3863909"/>
              <a:gd name="connsiteX7" fmla="*/ 1613505 w 1822531"/>
              <a:gd name="connsiteY7" fmla="*/ 0 h 3863909"/>
              <a:gd name="connsiteX8" fmla="*/ 1822531 w 1822531"/>
              <a:gd name="connsiteY8" fmla="*/ 207613 h 3863909"/>
              <a:gd name="connsiteX9" fmla="*/ 1822531 w 1822531"/>
              <a:gd name="connsiteY9" fmla="*/ 3656296 h 3863909"/>
              <a:gd name="connsiteX10" fmla="*/ 1613505 w 1822531"/>
              <a:gd name="connsiteY10" fmla="*/ 3863909 h 3863909"/>
              <a:gd name="connsiteX11" fmla="*/ 209026 w 1822531"/>
              <a:gd name="connsiteY11" fmla="*/ 3863909 h 3863909"/>
              <a:gd name="connsiteX12" fmla="*/ 0 w 1822531"/>
              <a:gd name="connsiteY12" fmla="*/ 3656296 h 3863909"/>
              <a:gd name="connsiteX13" fmla="*/ 0 w 1822531"/>
              <a:gd name="connsiteY13" fmla="*/ 207613 h 3863909"/>
              <a:gd name="connsiteX14" fmla="*/ 209026 w 1822531"/>
              <a:gd name="connsiteY14" fmla="*/ 0 h 386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531" h="3863909">
                <a:moveTo>
                  <a:pt x="209026" y="0"/>
                </a:moveTo>
                <a:lnTo>
                  <a:pt x="411723" y="0"/>
                </a:lnTo>
                <a:lnTo>
                  <a:pt x="411723" y="27794"/>
                </a:lnTo>
                <a:cubicBezTo>
                  <a:pt x="411723" y="91866"/>
                  <a:pt x="464017" y="143805"/>
                  <a:pt x="528523" y="143805"/>
                </a:cubicBezTo>
                <a:lnTo>
                  <a:pt x="1299041" y="143805"/>
                </a:lnTo>
                <a:cubicBezTo>
                  <a:pt x="1363548" y="143805"/>
                  <a:pt x="1415841" y="91866"/>
                  <a:pt x="1415841" y="27794"/>
                </a:cubicBezTo>
                <a:lnTo>
                  <a:pt x="1415841" y="0"/>
                </a:lnTo>
                <a:lnTo>
                  <a:pt x="1613505" y="0"/>
                </a:lnTo>
                <a:cubicBezTo>
                  <a:pt x="1728948" y="0"/>
                  <a:pt x="1822531" y="92951"/>
                  <a:pt x="1822531" y="207613"/>
                </a:cubicBezTo>
                <a:lnTo>
                  <a:pt x="1822531" y="3656296"/>
                </a:lnTo>
                <a:cubicBezTo>
                  <a:pt x="1822531" y="3770958"/>
                  <a:pt x="1728948" y="3863909"/>
                  <a:pt x="1613505" y="3863909"/>
                </a:cubicBezTo>
                <a:lnTo>
                  <a:pt x="209026" y="3863909"/>
                </a:lnTo>
                <a:cubicBezTo>
                  <a:pt x="93584" y="3863909"/>
                  <a:pt x="0" y="3770958"/>
                  <a:pt x="0" y="3656296"/>
                </a:cubicBezTo>
                <a:lnTo>
                  <a:pt x="0" y="207613"/>
                </a:lnTo>
                <a:cubicBezTo>
                  <a:pt x="0" y="92951"/>
                  <a:pt x="93584" y="0"/>
                  <a:pt x="209026" y="0"/>
                </a:cubicBezTo>
                <a:close/>
              </a:path>
            </a:pathLst>
          </a:custGeom>
          <a:pattFill prst="pct5">
            <a:fgClr>
              <a:srgbClr val="0070C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Picture</a:t>
            </a:r>
            <a:endParaRPr lang="id-ID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8F162FC-8958-4960-9454-A77859E03C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36872" y="2194033"/>
            <a:ext cx="1698821" cy="3622675"/>
          </a:xfrm>
          <a:custGeom>
            <a:avLst/>
            <a:gdLst>
              <a:gd name="connsiteX0" fmla="*/ 209026 w 1822531"/>
              <a:gd name="connsiteY0" fmla="*/ 0 h 3863909"/>
              <a:gd name="connsiteX1" fmla="*/ 411723 w 1822531"/>
              <a:gd name="connsiteY1" fmla="*/ 0 h 3863909"/>
              <a:gd name="connsiteX2" fmla="*/ 411723 w 1822531"/>
              <a:gd name="connsiteY2" fmla="*/ 27794 h 3863909"/>
              <a:gd name="connsiteX3" fmla="*/ 528523 w 1822531"/>
              <a:gd name="connsiteY3" fmla="*/ 143805 h 3863909"/>
              <a:gd name="connsiteX4" fmla="*/ 1299041 w 1822531"/>
              <a:gd name="connsiteY4" fmla="*/ 143805 h 3863909"/>
              <a:gd name="connsiteX5" fmla="*/ 1415841 w 1822531"/>
              <a:gd name="connsiteY5" fmla="*/ 27794 h 3863909"/>
              <a:gd name="connsiteX6" fmla="*/ 1415841 w 1822531"/>
              <a:gd name="connsiteY6" fmla="*/ 0 h 3863909"/>
              <a:gd name="connsiteX7" fmla="*/ 1613505 w 1822531"/>
              <a:gd name="connsiteY7" fmla="*/ 0 h 3863909"/>
              <a:gd name="connsiteX8" fmla="*/ 1822531 w 1822531"/>
              <a:gd name="connsiteY8" fmla="*/ 207613 h 3863909"/>
              <a:gd name="connsiteX9" fmla="*/ 1822531 w 1822531"/>
              <a:gd name="connsiteY9" fmla="*/ 3656296 h 3863909"/>
              <a:gd name="connsiteX10" fmla="*/ 1613505 w 1822531"/>
              <a:gd name="connsiteY10" fmla="*/ 3863909 h 3863909"/>
              <a:gd name="connsiteX11" fmla="*/ 209026 w 1822531"/>
              <a:gd name="connsiteY11" fmla="*/ 3863909 h 3863909"/>
              <a:gd name="connsiteX12" fmla="*/ 0 w 1822531"/>
              <a:gd name="connsiteY12" fmla="*/ 3656296 h 3863909"/>
              <a:gd name="connsiteX13" fmla="*/ 0 w 1822531"/>
              <a:gd name="connsiteY13" fmla="*/ 207613 h 3863909"/>
              <a:gd name="connsiteX14" fmla="*/ 209026 w 1822531"/>
              <a:gd name="connsiteY14" fmla="*/ 0 h 386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531" h="3863909">
                <a:moveTo>
                  <a:pt x="209026" y="0"/>
                </a:moveTo>
                <a:lnTo>
                  <a:pt x="411723" y="0"/>
                </a:lnTo>
                <a:lnTo>
                  <a:pt x="411723" y="27794"/>
                </a:lnTo>
                <a:cubicBezTo>
                  <a:pt x="411723" y="91866"/>
                  <a:pt x="464017" y="143805"/>
                  <a:pt x="528523" y="143805"/>
                </a:cubicBezTo>
                <a:lnTo>
                  <a:pt x="1299041" y="143805"/>
                </a:lnTo>
                <a:cubicBezTo>
                  <a:pt x="1363548" y="143805"/>
                  <a:pt x="1415841" y="91866"/>
                  <a:pt x="1415841" y="27794"/>
                </a:cubicBezTo>
                <a:lnTo>
                  <a:pt x="1415841" y="0"/>
                </a:lnTo>
                <a:lnTo>
                  <a:pt x="1613505" y="0"/>
                </a:lnTo>
                <a:cubicBezTo>
                  <a:pt x="1728948" y="0"/>
                  <a:pt x="1822531" y="92951"/>
                  <a:pt x="1822531" y="207613"/>
                </a:cubicBezTo>
                <a:lnTo>
                  <a:pt x="1822531" y="3656296"/>
                </a:lnTo>
                <a:cubicBezTo>
                  <a:pt x="1822531" y="3770958"/>
                  <a:pt x="1728948" y="3863909"/>
                  <a:pt x="1613505" y="3863909"/>
                </a:cubicBezTo>
                <a:lnTo>
                  <a:pt x="209026" y="3863909"/>
                </a:lnTo>
                <a:cubicBezTo>
                  <a:pt x="93584" y="3863909"/>
                  <a:pt x="0" y="3770958"/>
                  <a:pt x="0" y="3656296"/>
                </a:cubicBezTo>
                <a:lnTo>
                  <a:pt x="0" y="207613"/>
                </a:lnTo>
                <a:cubicBezTo>
                  <a:pt x="0" y="92951"/>
                  <a:pt x="93584" y="0"/>
                  <a:pt x="209026" y="0"/>
                </a:cubicBezTo>
                <a:close/>
              </a:path>
            </a:pathLst>
          </a:custGeom>
          <a:pattFill prst="pct5">
            <a:fgClr>
              <a:srgbClr val="0070C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Picture</a:t>
            </a:r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CE881-64F9-43F3-A575-C6AD629C5C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2188" y="971325"/>
            <a:ext cx="1935953" cy="3885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9C0FA-CD0C-463F-8B4B-FC6743FD2A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790" y="2076678"/>
            <a:ext cx="1935953" cy="38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A2B0AB-5B0B-9449-AF65-080506FD9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395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CA3FB14-237E-1F41-969B-0FBB0CD5CB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663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AD79E0E4-E073-A2BB-C9B2-271139B98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367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DB02A033-8A3C-97F5-C1A6-3D69F7571E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CFD2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3" name="Straight Connector 7">
            <a:extLst>
              <a:ext uri="{FF2B5EF4-FFF2-40B4-BE49-F238E27FC236}">
                <a16:creationId xmlns:a16="http://schemas.microsoft.com/office/drawing/2014/main" id="{15E888A6-A0B6-6EF4-F67E-39650593750C}"/>
              </a:ext>
            </a:extLst>
          </p:cNvPr>
          <p:cNvCxnSpPr>
            <a:cxnSpLocks/>
          </p:cNvCxnSpPr>
          <p:nvPr userDrawn="1"/>
        </p:nvCxnSpPr>
        <p:spPr>
          <a:xfrm>
            <a:off x="2901044" y="3813071"/>
            <a:ext cx="3699163" cy="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91D1D49E-FFC9-644C-A347-DA1D78A8DDB6}"/>
              </a:ext>
            </a:extLst>
          </p:cNvPr>
          <p:cNvCxnSpPr>
            <a:cxnSpLocks/>
          </p:cNvCxnSpPr>
          <p:nvPr userDrawn="1"/>
        </p:nvCxnSpPr>
        <p:spPr>
          <a:xfrm>
            <a:off x="6712903" y="1284790"/>
            <a:ext cx="0" cy="2528281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E57B3FD2-2454-34CF-26EE-EDAA0D2E3CFE}"/>
              </a:ext>
            </a:extLst>
          </p:cNvPr>
          <p:cNvCxnSpPr>
            <a:cxnSpLocks/>
          </p:cNvCxnSpPr>
          <p:nvPr userDrawn="1"/>
        </p:nvCxnSpPr>
        <p:spPr>
          <a:xfrm>
            <a:off x="6600207" y="3813071"/>
            <a:ext cx="5652655" cy="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صورة 5">
            <a:extLst>
              <a:ext uri="{FF2B5EF4-FFF2-40B4-BE49-F238E27FC236}">
                <a16:creationId xmlns:a16="http://schemas.microsoft.com/office/drawing/2014/main" id="{4EE1DB1A-6C7B-7F23-A772-A9BE159D6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7632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85834"/>
      </p:ext>
    </p:extLst>
  </p:cSld>
  <p:clrMapOvr>
    <a:masterClrMapping/>
  </p:clrMapOvr>
  <p:transition spd="slow" advClick="0" advTm="1000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>
            <a:extLst>
              <a:ext uri="{FF2B5EF4-FFF2-40B4-BE49-F238E27FC236}">
                <a16:creationId xmlns:a16="http://schemas.microsoft.com/office/drawing/2014/main" id="{38529066-50DC-802C-0909-099B99722F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3D1BF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BDE2B7-5D83-2D5C-C54F-FFD644F27AF4}"/>
              </a:ext>
            </a:extLst>
          </p:cNvPr>
          <p:cNvCxnSpPr>
            <a:cxnSpLocks/>
          </p:cNvCxnSpPr>
          <p:nvPr userDrawn="1"/>
        </p:nvCxnSpPr>
        <p:spPr>
          <a:xfrm>
            <a:off x="-15776" y="3813071"/>
            <a:ext cx="3699163" cy="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29D7AAA1-B906-8AD9-3626-C7F9D812C195}"/>
              </a:ext>
            </a:extLst>
          </p:cNvPr>
          <p:cNvCxnSpPr>
            <a:cxnSpLocks/>
          </p:cNvCxnSpPr>
          <p:nvPr userDrawn="1"/>
        </p:nvCxnSpPr>
        <p:spPr>
          <a:xfrm>
            <a:off x="3796083" y="1284790"/>
            <a:ext cx="0" cy="2528281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92C554DE-1D23-8469-9316-BDF83E9BFB63}"/>
              </a:ext>
            </a:extLst>
          </p:cNvPr>
          <p:cNvCxnSpPr>
            <a:cxnSpLocks/>
          </p:cNvCxnSpPr>
          <p:nvPr userDrawn="1"/>
        </p:nvCxnSpPr>
        <p:spPr>
          <a:xfrm>
            <a:off x="3683387" y="3813071"/>
            <a:ext cx="5652655" cy="0"/>
          </a:xfrm>
          <a:prstGeom prst="line">
            <a:avLst/>
          </a:prstGeom>
          <a:ln>
            <a:solidFill>
              <a:srgbClr val="A5A5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صورة 10">
            <a:extLst>
              <a:ext uri="{FF2B5EF4-FFF2-40B4-BE49-F238E27FC236}">
                <a16:creationId xmlns:a16="http://schemas.microsoft.com/office/drawing/2014/main" id="{5C78C502-7216-D185-E952-B8D4FB4CDF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4037" y="579735"/>
            <a:ext cx="10304009" cy="686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8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for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E1E614D-030C-4ABD-8D53-164B98EF3B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900000">
            <a:off x="6927211" y="-1393658"/>
            <a:ext cx="5669540" cy="5668064"/>
          </a:xfrm>
          <a:prstGeom prst="roundRect">
            <a:avLst>
              <a:gd name="adj" fmla="val 39395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54912"/>
      </p:ext>
    </p:extLst>
  </p:cSld>
  <p:clrMapOvr>
    <a:masterClrMapping/>
  </p:clrMapOvr>
  <p:transition spd="slow" advClick="0" advTm="1000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try Mockup - 2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5E366A9-7369-488E-AD63-C13FBCE5B5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54270" y="1088680"/>
            <a:ext cx="1698821" cy="3622675"/>
          </a:xfrm>
          <a:custGeom>
            <a:avLst/>
            <a:gdLst>
              <a:gd name="connsiteX0" fmla="*/ 209026 w 1822531"/>
              <a:gd name="connsiteY0" fmla="*/ 0 h 3863909"/>
              <a:gd name="connsiteX1" fmla="*/ 411723 w 1822531"/>
              <a:gd name="connsiteY1" fmla="*/ 0 h 3863909"/>
              <a:gd name="connsiteX2" fmla="*/ 411723 w 1822531"/>
              <a:gd name="connsiteY2" fmla="*/ 27794 h 3863909"/>
              <a:gd name="connsiteX3" fmla="*/ 528523 w 1822531"/>
              <a:gd name="connsiteY3" fmla="*/ 143805 h 3863909"/>
              <a:gd name="connsiteX4" fmla="*/ 1299041 w 1822531"/>
              <a:gd name="connsiteY4" fmla="*/ 143805 h 3863909"/>
              <a:gd name="connsiteX5" fmla="*/ 1415841 w 1822531"/>
              <a:gd name="connsiteY5" fmla="*/ 27794 h 3863909"/>
              <a:gd name="connsiteX6" fmla="*/ 1415841 w 1822531"/>
              <a:gd name="connsiteY6" fmla="*/ 0 h 3863909"/>
              <a:gd name="connsiteX7" fmla="*/ 1613505 w 1822531"/>
              <a:gd name="connsiteY7" fmla="*/ 0 h 3863909"/>
              <a:gd name="connsiteX8" fmla="*/ 1822531 w 1822531"/>
              <a:gd name="connsiteY8" fmla="*/ 207613 h 3863909"/>
              <a:gd name="connsiteX9" fmla="*/ 1822531 w 1822531"/>
              <a:gd name="connsiteY9" fmla="*/ 3656296 h 3863909"/>
              <a:gd name="connsiteX10" fmla="*/ 1613505 w 1822531"/>
              <a:gd name="connsiteY10" fmla="*/ 3863909 h 3863909"/>
              <a:gd name="connsiteX11" fmla="*/ 209026 w 1822531"/>
              <a:gd name="connsiteY11" fmla="*/ 3863909 h 3863909"/>
              <a:gd name="connsiteX12" fmla="*/ 0 w 1822531"/>
              <a:gd name="connsiteY12" fmla="*/ 3656296 h 3863909"/>
              <a:gd name="connsiteX13" fmla="*/ 0 w 1822531"/>
              <a:gd name="connsiteY13" fmla="*/ 207613 h 3863909"/>
              <a:gd name="connsiteX14" fmla="*/ 209026 w 1822531"/>
              <a:gd name="connsiteY14" fmla="*/ 0 h 386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531" h="3863909">
                <a:moveTo>
                  <a:pt x="209026" y="0"/>
                </a:moveTo>
                <a:lnTo>
                  <a:pt x="411723" y="0"/>
                </a:lnTo>
                <a:lnTo>
                  <a:pt x="411723" y="27794"/>
                </a:lnTo>
                <a:cubicBezTo>
                  <a:pt x="411723" y="91866"/>
                  <a:pt x="464017" y="143805"/>
                  <a:pt x="528523" y="143805"/>
                </a:cubicBezTo>
                <a:lnTo>
                  <a:pt x="1299041" y="143805"/>
                </a:lnTo>
                <a:cubicBezTo>
                  <a:pt x="1363548" y="143805"/>
                  <a:pt x="1415841" y="91866"/>
                  <a:pt x="1415841" y="27794"/>
                </a:cubicBezTo>
                <a:lnTo>
                  <a:pt x="1415841" y="0"/>
                </a:lnTo>
                <a:lnTo>
                  <a:pt x="1613505" y="0"/>
                </a:lnTo>
                <a:cubicBezTo>
                  <a:pt x="1728948" y="0"/>
                  <a:pt x="1822531" y="92951"/>
                  <a:pt x="1822531" y="207613"/>
                </a:cubicBezTo>
                <a:lnTo>
                  <a:pt x="1822531" y="3656296"/>
                </a:lnTo>
                <a:cubicBezTo>
                  <a:pt x="1822531" y="3770958"/>
                  <a:pt x="1728948" y="3863909"/>
                  <a:pt x="1613505" y="3863909"/>
                </a:cubicBezTo>
                <a:lnTo>
                  <a:pt x="209026" y="3863909"/>
                </a:lnTo>
                <a:cubicBezTo>
                  <a:pt x="93584" y="3863909"/>
                  <a:pt x="0" y="3770958"/>
                  <a:pt x="0" y="3656296"/>
                </a:cubicBezTo>
                <a:lnTo>
                  <a:pt x="0" y="207613"/>
                </a:lnTo>
                <a:cubicBezTo>
                  <a:pt x="0" y="92951"/>
                  <a:pt x="93584" y="0"/>
                  <a:pt x="209026" y="0"/>
                </a:cubicBezTo>
                <a:close/>
              </a:path>
            </a:pathLst>
          </a:custGeom>
          <a:pattFill prst="pct5">
            <a:fgClr>
              <a:srgbClr val="0070C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Picture</a:t>
            </a:r>
            <a:endParaRPr lang="id-ID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8F162FC-8958-4960-9454-A77859E03C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36872" y="2194033"/>
            <a:ext cx="1698821" cy="3622675"/>
          </a:xfrm>
          <a:custGeom>
            <a:avLst/>
            <a:gdLst>
              <a:gd name="connsiteX0" fmla="*/ 209026 w 1822531"/>
              <a:gd name="connsiteY0" fmla="*/ 0 h 3863909"/>
              <a:gd name="connsiteX1" fmla="*/ 411723 w 1822531"/>
              <a:gd name="connsiteY1" fmla="*/ 0 h 3863909"/>
              <a:gd name="connsiteX2" fmla="*/ 411723 w 1822531"/>
              <a:gd name="connsiteY2" fmla="*/ 27794 h 3863909"/>
              <a:gd name="connsiteX3" fmla="*/ 528523 w 1822531"/>
              <a:gd name="connsiteY3" fmla="*/ 143805 h 3863909"/>
              <a:gd name="connsiteX4" fmla="*/ 1299041 w 1822531"/>
              <a:gd name="connsiteY4" fmla="*/ 143805 h 3863909"/>
              <a:gd name="connsiteX5" fmla="*/ 1415841 w 1822531"/>
              <a:gd name="connsiteY5" fmla="*/ 27794 h 3863909"/>
              <a:gd name="connsiteX6" fmla="*/ 1415841 w 1822531"/>
              <a:gd name="connsiteY6" fmla="*/ 0 h 3863909"/>
              <a:gd name="connsiteX7" fmla="*/ 1613505 w 1822531"/>
              <a:gd name="connsiteY7" fmla="*/ 0 h 3863909"/>
              <a:gd name="connsiteX8" fmla="*/ 1822531 w 1822531"/>
              <a:gd name="connsiteY8" fmla="*/ 207613 h 3863909"/>
              <a:gd name="connsiteX9" fmla="*/ 1822531 w 1822531"/>
              <a:gd name="connsiteY9" fmla="*/ 3656296 h 3863909"/>
              <a:gd name="connsiteX10" fmla="*/ 1613505 w 1822531"/>
              <a:gd name="connsiteY10" fmla="*/ 3863909 h 3863909"/>
              <a:gd name="connsiteX11" fmla="*/ 209026 w 1822531"/>
              <a:gd name="connsiteY11" fmla="*/ 3863909 h 3863909"/>
              <a:gd name="connsiteX12" fmla="*/ 0 w 1822531"/>
              <a:gd name="connsiteY12" fmla="*/ 3656296 h 3863909"/>
              <a:gd name="connsiteX13" fmla="*/ 0 w 1822531"/>
              <a:gd name="connsiteY13" fmla="*/ 207613 h 3863909"/>
              <a:gd name="connsiteX14" fmla="*/ 209026 w 1822531"/>
              <a:gd name="connsiteY14" fmla="*/ 0 h 386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2531" h="3863909">
                <a:moveTo>
                  <a:pt x="209026" y="0"/>
                </a:moveTo>
                <a:lnTo>
                  <a:pt x="411723" y="0"/>
                </a:lnTo>
                <a:lnTo>
                  <a:pt x="411723" y="27794"/>
                </a:lnTo>
                <a:cubicBezTo>
                  <a:pt x="411723" y="91866"/>
                  <a:pt x="464017" y="143805"/>
                  <a:pt x="528523" y="143805"/>
                </a:cubicBezTo>
                <a:lnTo>
                  <a:pt x="1299041" y="143805"/>
                </a:lnTo>
                <a:cubicBezTo>
                  <a:pt x="1363548" y="143805"/>
                  <a:pt x="1415841" y="91866"/>
                  <a:pt x="1415841" y="27794"/>
                </a:cubicBezTo>
                <a:lnTo>
                  <a:pt x="1415841" y="0"/>
                </a:lnTo>
                <a:lnTo>
                  <a:pt x="1613505" y="0"/>
                </a:lnTo>
                <a:cubicBezTo>
                  <a:pt x="1728948" y="0"/>
                  <a:pt x="1822531" y="92951"/>
                  <a:pt x="1822531" y="207613"/>
                </a:cubicBezTo>
                <a:lnTo>
                  <a:pt x="1822531" y="3656296"/>
                </a:lnTo>
                <a:cubicBezTo>
                  <a:pt x="1822531" y="3770958"/>
                  <a:pt x="1728948" y="3863909"/>
                  <a:pt x="1613505" y="3863909"/>
                </a:cubicBezTo>
                <a:lnTo>
                  <a:pt x="209026" y="3863909"/>
                </a:lnTo>
                <a:cubicBezTo>
                  <a:pt x="93584" y="3863909"/>
                  <a:pt x="0" y="3770958"/>
                  <a:pt x="0" y="3656296"/>
                </a:cubicBezTo>
                <a:lnTo>
                  <a:pt x="0" y="207613"/>
                </a:lnTo>
                <a:cubicBezTo>
                  <a:pt x="0" y="92951"/>
                  <a:pt x="93584" y="0"/>
                  <a:pt x="209026" y="0"/>
                </a:cubicBezTo>
                <a:close/>
              </a:path>
            </a:pathLst>
          </a:custGeom>
          <a:pattFill prst="pct5">
            <a:fgClr>
              <a:srgbClr val="0070C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Picture</a:t>
            </a:r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CE881-64F9-43F3-A575-C6AD629C5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2188" y="971325"/>
            <a:ext cx="1935953" cy="3885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9C0FA-CD0C-463F-8B4B-FC6743FD2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790" y="2076678"/>
            <a:ext cx="1935953" cy="38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3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istory side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258F8582-61B2-9AE1-D4F2-408F5BB44D5D}"/>
              </a:ext>
            </a:extLst>
          </p:cNvPr>
          <p:cNvSpPr/>
          <p:nvPr userDrawn="1"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0F6B51A6-960B-F572-D01A-6A8A8B505C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23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istory 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226303-6942-27C5-192A-EEFA2EA74829}"/>
              </a:ext>
            </a:extLst>
          </p:cNvPr>
          <p:cNvCxnSpPr>
            <a:cxnSpLocks/>
          </p:cNvCxnSpPr>
          <p:nvPr userDrawn="1"/>
        </p:nvCxnSpPr>
        <p:spPr>
          <a:xfrm flipV="1">
            <a:off x="7495532" y="2037138"/>
            <a:ext cx="0" cy="4820862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3">
            <a:extLst>
              <a:ext uri="{FF2B5EF4-FFF2-40B4-BE49-F238E27FC236}">
                <a16:creationId xmlns:a16="http://schemas.microsoft.com/office/drawing/2014/main" id="{42E858C0-49CF-AA0B-3411-F292D7B9095D}"/>
              </a:ext>
            </a:extLst>
          </p:cNvPr>
          <p:cNvSpPr/>
          <p:nvPr userDrawn="1"/>
        </p:nvSpPr>
        <p:spPr>
          <a:xfrm>
            <a:off x="7007225" y="1244686"/>
            <a:ext cx="1059357" cy="1059357"/>
          </a:xfrm>
          <a:prstGeom prst="ellipse">
            <a:avLst/>
          </a:prstGeom>
          <a:solidFill>
            <a:srgbClr val="00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19">
            <a:extLst>
              <a:ext uri="{FF2B5EF4-FFF2-40B4-BE49-F238E27FC236}">
                <a16:creationId xmlns:a16="http://schemas.microsoft.com/office/drawing/2014/main" id="{B6B3766D-F1DD-4979-D63A-13576038B156}"/>
              </a:ext>
            </a:extLst>
          </p:cNvPr>
          <p:cNvSpPr/>
          <p:nvPr userDrawn="1"/>
        </p:nvSpPr>
        <p:spPr>
          <a:xfrm>
            <a:off x="7292241" y="3648165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B55B8818-008E-61A0-239A-8D60F942FE39}"/>
              </a:ext>
            </a:extLst>
          </p:cNvPr>
          <p:cNvSpPr/>
          <p:nvPr userDrawn="1"/>
        </p:nvSpPr>
        <p:spPr>
          <a:xfrm>
            <a:off x="7292241" y="5662356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041703FE-F663-248F-A91A-12A6E79F7A16}"/>
              </a:ext>
            </a:extLst>
          </p:cNvPr>
          <p:cNvSpPr/>
          <p:nvPr userDrawn="1"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6DE18268-7F1E-447E-5F23-DAB47FC34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63362"/>
      </p:ext>
    </p:extLst>
  </p:cSld>
  <p:clrMapOvr>
    <a:masterClrMapping/>
  </p:clrMapOvr>
  <p:transition spd="slow" advClick="0" advTm="1000">
    <p:push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istory 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2859BD-C35E-E287-707D-53BFC48BB924}"/>
              </a:ext>
            </a:extLst>
          </p:cNvPr>
          <p:cNvCxnSpPr>
            <a:cxnSpLocks/>
          </p:cNvCxnSpPr>
          <p:nvPr userDrawn="1"/>
        </p:nvCxnSpPr>
        <p:spPr>
          <a:xfrm flipV="1">
            <a:off x="7497374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9">
            <a:extLst>
              <a:ext uri="{FF2B5EF4-FFF2-40B4-BE49-F238E27FC236}">
                <a16:creationId xmlns:a16="http://schemas.microsoft.com/office/drawing/2014/main" id="{E7EA20F7-ED74-FE36-E517-A116C400E48D}"/>
              </a:ext>
            </a:extLst>
          </p:cNvPr>
          <p:cNvSpPr/>
          <p:nvPr userDrawn="1"/>
        </p:nvSpPr>
        <p:spPr>
          <a:xfrm>
            <a:off x="7294083" y="1338570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8860EFB3-9714-5553-A102-A086673EED51}"/>
              </a:ext>
            </a:extLst>
          </p:cNvPr>
          <p:cNvSpPr/>
          <p:nvPr userDrawn="1"/>
        </p:nvSpPr>
        <p:spPr>
          <a:xfrm>
            <a:off x="7294083" y="5116267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19">
            <a:extLst>
              <a:ext uri="{FF2B5EF4-FFF2-40B4-BE49-F238E27FC236}">
                <a16:creationId xmlns:a16="http://schemas.microsoft.com/office/drawing/2014/main" id="{AE9E0E88-F877-283C-0F68-235B6A9B3EBA}"/>
              </a:ext>
            </a:extLst>
          </p:cNvPr>
          <p:cNvSpPr/>
          <p:nvPr userDrawn="1"/>
        </p:nvSpPr>
        <p:spPr>
          <a:xfrm>
            <a:off x="7290225" y="3221405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F83F475B-FA26-5823-45CD-D5976C09FEA6}"/>
              </a:ext>
            </a:extLst>
          </p:cNvPr>
          <p:cNvSpPr/>
          <p:nvPr userDrawn="1"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34B47EAE-3F1B-DD98-68AB-6D166E61D0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47239"/>
      </p:ext>
    </p:extLst>
  </p:cSld>
  <p:clrMapOvr>
    <a:masterClrMapping/>
  </p:clrMapOvr>
  <p:transition spd="slow" advClick="0" advTm="100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story side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258F8582-61B2-9AE1-D4F2-408F5BB44D5D}"/>
              </a:ext>
            </a:extLst>
          </p:cNvPr>
          <p:cNvSpPr/>
          <p:nvPr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0F6B51A6-960B-F572-D01A-6A8A8B505C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45959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FB1E582-FC88-2C1A-1C09-9A927B751924}"/>
              </a:ext>
            </a:extLst>
          </p:cNvPr>
          <p:cNvCxnSpPr>
            <a:cxnSpLocks/>
          </p:cNvCxnSpPr>
          <p:nvPr userDrawn="1"/>
        </p:nvCxnSpPr>
        <p:spPr>
          <a:xfrm flipV="1">
            <a:off x="7502103" y="0"/>
            <a:ext cx="0" cy="4820862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3">
            <a:extLst>
              <a:ext uri="{FF2B5EF4-FFF2-40B4-BE49-F238E27FC236}">
                <a16:creationId xmlns:a16="http://schemas.microsoft.com/office/drawing/2014/main" id="{9EC11C3B-14B7-DA45-FC0D-540E3BB47129}"/>
              </a:ext>
            </a:extLst>
          </p:cNvPr>
          <p:cNvSpPr/>
          <p:nvPr userDrawn="1"/>
        </p:nvSpPr>
        <p:spPr>
          <a:xfrm>
            <a:off x="7013796" y="4302208"/>
            <a:ext cx="1059357" cy="1059357"/>
          </a:xfrm>
          <a:prstGeom prst="ellipse">
            <a:avLst/>
          </a:prstGeom>
          <a:solidFill>
            <a:srgbClr val="00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19">
            <a:extLst>
              <a:ext uri="{FF2B5EF4-FFF2-40B4-BE49-F238E27FC236}">
                <a16:creationId xmlns:a16="http://schemas.microsoft.com/office/drawing/2014/main" id="{DA5D99F5-F734-F9D3-98D0-35C2A32720CD}"/>
              </a:ext>
            </a:extLst>
          </p:cNvPr>
          <p:cNvSpPr/>
          <p:nvPr userDrawn="1"/>
        </p:nvSpPr>
        <p:spPr>
          <a:xfrm>
            <a:off x="7298812" y="1185287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D405BABB-1682-7D9F-E42F-00217CE5A153}"/>
              </a:ext>
            </a:extLst>
          </p:cNvPr>
          <p:cNvSpPr/>
          <p:nvPr userDrawn="1"/>
        </p:nvSpPr>
        <p:spPr>
          <a:xfrm>
            <a:off x="7298812" y="2947733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943C8D2C-A221-F84F-CC10-B24C97F2563D}"/>
              </a:ext>
            </a:extLst>
          </p:cNvPr>
          <p:cNvSpPr/>
          <p:nvPr userDrawn="1"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4F681D4F-85A7-B533-B5FE-9F0ACFF31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00799"/>
      </p:ext>
    </p:extLst>
  </p:cSld>
  <p:clrMapOvr>
    <a:masterClrMapping/>
  </p:clrMapOvr>
  <p:transition spd="slow" advClick="0" advTm="1000">
    <p:push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5">
            <a:extLst>
              <a:ext uri="{FF2B5EF4-FFF2-40B4-BE49-F238E27FC236}">
                <a16:creationId xmlns:a16="http://schemas.microsoft.com/office/drawing/2014/main" id="{4F8F3E74-50F0-D387-1C0D-781D34342CB6}"/>
              </a:ext>
            </a:extLst>
          </p:cNvPr>
          <p:cNvCxnSpPr>
            <a:cxnSpLocks/>
          </p:cNvCxnSpPr>
          <p:nvPr userDrawn="1"/>
        </p:nvCxnSpPr>
        <p:spPr>
          <a:xfrm flipH="1">
            <a:off x="29498" y="3763905"/>
            <a:ext cx="12162502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42AECACD-ED4D-1ECA-C0C0-7815E1B6B037}"/>
              </a:ext>
            </a:extLst>
          </p:cNvPr>
          <p:cNvSpPr/>
          <p:nvPr userDrawn="1"/>
        </p:nvSpPr>
        <p:spPr>
          <a:xfrm rot="18900000">
            <a:off x="820198" y="3530017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C12EB2F4-FEA7-E021-1275-FEB64F019378}"/>
              </a:ext>
            </a:extLst>
          </p:cNvPr>
          <p:cNvSpPr/>
          <p:nvPr userDrawn="1"/>
        </p:nvSpPr>
        <p:spPr>
          <a:xfrm rot="18900000">
            <a:off x="2826098" y="3530018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8C877F4E-F0D9-D401-E726-8484DD09B54C}"/>
              </a:ext>
            </a:extLst>
          </p:cNvPr>
          <p:cNvSpPr/>
          <p:nvPr userDrawn="1"/>
        </p:nvSpPr>
        <p:spPr>
          <a:xfrm rot="18900000">
            <a:off x="4831998" y="3524384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E98225DC-97A6-416D-45B5-5C0D0277178B}"/>
              </a:ext>
            </a:extLst>
          </p:cNvPr>
          <p:cNvSpPr/>
          <p:nvPr userDrawn="1"/>
        </p:nvSpPr>
        <p:spPr>
          <a:xfrm rot="18900000">
            <a:off x="6837898" y="3524386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D66ED5EE-846B-D4F6-B06F-67DD5DE4BB53}"/>
              </a:ext>
            </a:extLst>
          </p:cNvPr>
          <p:cNvSpPr/>
          <p:nvPr userDrawn="1"/>
        </p:nvSpPr>
        <p:spPr>
          <a:xfrm rot="18900000">
            <a:off x="8843798" y="3524383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091AC881-9D7B-919C-4314-5F1313898E32}"/>
              </a:ext>
            </a:extLst>
          </p:cNvPr>
          <p:cNvSpPr/>
          <p:nvPr userDrawn="1"/>
        </p:nvSpPr>
        <p:spPr>
          <a:xfrm rot="18900000">
            <a:off x="10849698" y="3524382"/>
            <a:ext cx="467779" cy="467779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29C013A8-BC5A-75CA-7569-92309DFCC5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22627"/>
      </p:ext>
    </p:extLst>
  </p:cSld>
  <p:clrMapOvr>
    <a:masterClrMapping/>
  </p:clrMapOvr>
  <p:transition spd="slow" advClick="0" advTm="1000">
    <p:push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meline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6F84530D-CD29-8FD8-7B07-6BD1EB64EC9A}"/>
              </a:ext>
            </a:extLst>
          </p:cNvPr>
          <p:cNvSpPr/>
          <p:nvPr userDrawn="1"/>
        </p:nvSpPr>
        <p:spPr>
          <a:xfrm>
            <a:off x="0" y="3221182"/>
            <a:ext cx="12192000" cy="3636818"/>
          </a:xfrm>
          <a:prstGeom prst="rect">
            <a:avLst/>
          </a:prstGeom>
          <a:solidFill>
            <a:schemeClr val="accent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F7899D86-F67B-9C6F-ED5D-C0FF067D3664}"/>
              </a:ext>
            </a:extLst>
          </p:cNvPr>
          <p:cNvGrpSpPr/>
          <p:nvPr userDrawn="1"/>
        </p:nvGrpSpPr>
        <p:grpSpPr>
          <a:xfrm>
            <a:off x="316374" y="3095398"/>
            <a:ext cx="1450696" cy="427363"/>
            <a:chOff x="324091" y="3865944"/>
            <a:chExt cx="1759352" cy="427363"/>
          </a:xfrm>
        </p:grpSpPr>
        <p:sp>
          <p:nvSpPr>
            <p:cNvPr id="4" name="مستطيل 3">
              <a:extLst>
                <a:ext uri="{FF2B5EF4-FFF2-40B4-BE49-F238E27FC236}">
                  <a16:creationId xmlns:a16="http://schemas.microsoft.com/office/drawing/2014/main" id="{EB53382F-C10E-7E8E-83CD-86260EBA8194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" name="مثلث متساوي الساقين 4">
              <a:extLst>
                <a:ext uri="{FF2B5EF4-FFF2-40B4-BE49-F238E27FC236}">
                  <a16:creationId xmlns:a16="http://schemas.microsoft.com/office/drawing/2014/main" id="{0CD7BBA2-98F1-F0A2-E804-D88AD4D4F24C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B458A656-6009-BB24-0E3F-1BAE782D9890}"/>
              </a:ext>
            </a:extLst>
          </p:cNvPr>
          <p:cNvGrpSpPr/>
          <p:nvPr userDrawn="1"/>
        </p:nvGrpSpPr>
        <p:grpSpPr>
          <a:xfrm>
            <a:off x="2338085" y="3095398"/>
            <a:ext cx="1450696" cy="427363"/>
            <a:chOff x="324091" y="3865944"/>
            <a:chExt cx="1759352" cy="427363"/>
          </a:xfrm>
        </p:grpSpPr>
        <p:sp>
          <p:nvSpPr>
            <p:cNvPr id="7" name="مستطيل 6">
              <a:extLst>
                <a:ext uri="{FF2B5EF4-FFF2-40B4-BE49-F238E27FC236}">
                  <a16:creationId xmlns:a16="http://schemas.microsoft.com/office/drawing/2014/main" id="{921E9D26-248F-D364-811F-EBB2AB52D416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8" name="مثلث متساوي الساقين 7">
              <a:extLst>
                <a:ext uri="{FF2B5EF4-FFF2-40B4-BE49-F238E27FC236}">
                  <a16:creationId xmlns:a16="http://schemas.microsoft.com/office/drawing/2014/main" id="{6DA2F4CB-14AD-87F3-552F-C2A3B25EDEA4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0C47D3F0-D4D2-20F4-1880-3A21C0FAAFE0}"/>
              </a:ext>
            </a:extLst>
          </p:cNvPr>
          <p:cNvGrpSpPr/>
          <p:nvPr userDrawn="1"/>
        </p:nvGrpSpPr>
        <p:grpSpPr>
          <a:xfrm>
            <a:off x="4359796" y="3095398"/>
            <a:ext cx="1450696" cy="427363"/>
            <a:chOff x="324091" y="3865944"/>
            <a:chExt cx="1759352" cy="427363"/>
          </a:xfrm>
        </p:grpSpPr>
        <p:sp>
          <p:nvSpPr>
            <p:cNvPr id="10" name="مستطيل 9">
              <a:extLst>
                <a:ext uri="{FF2B5EF4-FFF2-40B4-BE49-F238E27FC236}">
                  <a16:creationId xmlns:a16="http://schemas.microsoft.com/office/drawing/2014/main" id="{54B73A4E-C0D7-D362-A8CB-DA556282C27F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1" name="مثلث متساوي الساقين 10">
              <a:extLst>
                <a:ext uri="{FF2B5EF4-FFF2-40B4-BE49-F238E27FC236}">
                  <a16:creationId xmlns:a16="http://schemas.microsoft.com/office/drawing/2014/main" id="{173215E4-70B5-390C-2CD7-D91EC06076C3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2" name="مجموعة 11">
            <a:extLst>
              <a:ext uri="{FF2B5EF4-FFF2-40B4-BE49-F238E27FC236}">
                <a16:creationId xmlns:a16="http://schemas.microsoft.com/office/drawing/2014/main" id="{80415EF1-BDEA-32D5-1246-EEFAAECE2FA2}"/>
              </a:ext>
            </a:extLst>
          </p:cNvPr>
          <p:cNvGrpSpPr/>
          <p:nvPr userDrawn="1"/>
        </p:nvGrpSpPr>
        <p:grpSpPr>
          <a:xfrm>
            <a:off x="6381507" y="3095398"/>
            <a:ext cx="1450696" cy="427363"/>
            <a:chOff x="324091" y="3865944"/>
            <a:chExt cx="1759352" cy="427363"/>
          </a:xfrm>
        </p:grpSpPr>
        <p:sp>
          <p:nvSpPr>
            <p:cNvPr id="13" name="مستطيل 12">
              <a:extLst>
                <a:ext uri="{FF2B5EF4-FFF2-40B4-BE49-F238E27FC236}">
                  <a16:creationId xmlns:a16="http://schemas.microsoft.com/office/drawing/2014/main" id="{D8521A3E-33E7-7E97-1854-471CDDDAC9F3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4" name="مثلث متساوي الساقين 13">
              <a:extLst>
                <a:ext uri="{FF2B5EF4-FFF2-40B4-BE49-F238E27FC236}">
                  <a16:creationId xmlns:a16="http://schemas.microsoft.com/office/drawing/2014/main" id="{3A754272-F0C7-23CE-F10C-3AD7A9FC1BDE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5" name="مجموعة 14">
            <a:extLst>
              <a:ext uri="{FF2B5EF4-FFF2-40B4-BE49-F238E27FC236}">
                <a16:creationId xmlns:a16="http://schemas.microsoft.com/office/drawing/2014/main" id="{B79C9FDA-256F-9029-AED5-0A90D505F777}"/>
              </a:ext>
            </a:extLst>
          </p:cNvPr>
          <p:cNvGrpSpPr/>
          <p:nvPr userDrawn="1"/>
        </p:nvGrpSpPr>
        <p:grpSpPr>
          <a:xfrm>
            <a:off x="8403218" y="3095399"/>
            <a:ext cx="1450696" cy="427363"/>
            <a:chOff x="324091" y="3865944"/>
            <a:chExt cx="1759352" cy="427363"/>
          </a:xfrm>
        </p:grpSpPr>
        <p:sp>
          <p:nvSpPr>
            <p:cNvPr id="16" name="مستطيل 15">
              <a:extLst>
                <a:ext uri="{FF2B5EF4-FFF2-40B4-BE49-F238E27FC236}">
                  <a16:creationId xmlns:a16="http://schemas.microsoft.com/office/drawing/2014/main" id="{57F36576-47F3-9D57-D642-C96AC9224182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7" name="مثلث متساوي الساقين 16">
              <a:extLst>
                <a:ext uri="{FF2B5EF4-FFF2-40B4-BE49-F238E27FC236}">
                  <a16:creationId xmlns:a16="http://schemas.microsoft.com/office/drawing/2014/main" id="{17F553E8-C634-780C-CA18-01F3DB2F744A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grpSp>
        <p:nvGrpSpPr>
          <p:cNvPr id="18" name="مجموعة 17">
            <a:extLst>
              <a:ext uri="{FF2B5EF4-FFF2-40B4-BE49-F238E27FC236}">
                <a16:creationId xmlns:a16="http://schemas.microsoft.com/office/drawing/2014/main" id="{F86A9808-6079-363D-5DC3-9F2331805505}"/>
              </a:ext>
            </a:extLst>
          </p:cNvPr>
          <p:cNvGrpSpPr/>
          <p:nvPr userDrawn="1"/>
        </p:nvGrpSpPr>
        <p:grpSpPr>
          <a:xfrm>
            <a:off x="10424931" y="3095399"/>
            <a:ext cx="1450696" cy="427363"/>
            <a:chOff x="324091" y="3865944"/>
            <a:chExt cx="1759352" cy="427363"/>
          </a:xfrm>
        </p:grpSpPr>
        <p:sp>
          <p:nvSpPr>
            <p:cNvPr id="19" name="مستطيل 18">
              <a:extLst>
                <a:ext uri="{FF2B5EF4-FFF2-40B4-BE49-F238E27FC236}">
                  <a16:creationId xmlns:a16="http://schemas.microsoft.com/office/drawing/2014/main" id="{78C6E4DD-C5FD-EEB1-EB51-5B7BE6A1BBAA}"/>
                </a:ext>
              </a:extLst>
            </p:cNvPr>
            <p:cNvSpPr/>
            <p:nvPr/>
          </p:nvSpPr>
          <p:spPr>
            <a:xfrm>
              <a:off x="324091" y="3865944"/>
              <a:ext cx="1759352" cy="324091"/>
            </a:xfrm>
            <a:prstGeom prst="rect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0" name="مثلث متساوي الساقين 19">
              <a:extLst>
                <a:ext uri="{FF2B5EF4-FFF2-40B4-BE49-F238E27FC236}">
                  <a16:creationId xmlns:a16="http://schemas.microsoft.com/office/drawing/2014/main" id="{98B95311-F1A3-73F4-FF75-372EC924A243}"/>
                </a:ext>
              </a:extLst>
            </p:cNvPr>
            <p:cNvSpPr/>
            <p:nvPr/>
          </p:nvSpPr>
          <p:spPr>
            <a:xfrm rot="10800000">
              <a:off x="1056074" y="4190035"/>
              <a:ext cx="295386" cy="103272"/>
            </a:xfrm>
            <a:prstGeom prst="triangle">
              <a:avLst/>
            </a:prstGeom>
            <a:solidFill>
              <a:schemeClr val="accent2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cxnSp>
        <p:nvCxnSpPr>
          <p:cNvPr id="21" name="Straight Connector 1">
            <a:extLst>
              <a:ext uri="{FF2B5EF4-FFF2-40B4-BE49-F238E27FC236}">
                <a16:creationId xmlns:a16="http://schemas.microsoft.com/office/drawing/2014/main" id="{DE5B89DB-418A-A986-9FD9-4B072C7DA445}"/>
              </a:ext>
            </a:extLst>
          </p:cNvPr>
          <p:cNvCxnSpPr>
            <a:cxnSpLocks/>
          </p:cNvCxnSpPr>
          <p:nvPr userDrawn="1"/>
        </p:nvCxnSpPr>
        <p:spPr>
          <a:xfrm flipV="1">
            <a:off x="2015703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">
            <a:extLst>
              <a:ext uri="{FF2B5EF4-FFF2-40B4-BE49-F238E27FC236}">
                <a16:creationId xmlns:a16="http://schemas.microsoft.com/office/drawing/2014/main" id="{0930B4F1-EC89-5AEF-6131-79A119C8DB5D}"/>
              </a:ext>
            </a:extLst>
          </p:cNvPr>
          <p:cNvCxnSpPr>
            <a:cxnSpLocks/>
          </p:cNvCxnSpPr>
          <p:nvPr userDrawn="1"/>
        </p:nvCxnSpPr>
        <p:spPr>
          <a:xfrm flipV="1">
            <a:off x="4080031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397BFE7D-353F-9E6A-1AED-F03D3DAEA6BA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6257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">
            <a:extLst>
              <a:ext uri="{FF2B5EF4-FFF2-40B4-BE49-F238E27FC236}">
                <a16:creationId xmlns:a16="http://schemas.microsoft.com/office/drawing/2014/main" id="{4236C47D-CE11-68C0-9AFD-0A632102A57D}"/>
              </a:ext>
            </a:extLst>
          </p:cNvPr>
          <p:cNvCxnSpPr>
            <a:cxnSpLocks/>
          </p:cNvCxnSpPr>
          <p:nvPr userDrawn="1"/>
        </p:nvCxnSpPr>
        <p:spPr>
          <a:xfrm flipV="1">
            <a:off x="8170585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">
            <a:extLst>
              <a:ext uri="{FF2B5EF4-FFF2-40B4-BE49-F238E27FC236}">
                <a16:creationId xmlns:a16="http://schemas.microsoft.com/office/drawing/2014/main" id="{2DED99D9-C814-0515-67F0-C5F24D1D0390}"/>
              </a:ext>
            </a:extLst>
          </p:cNvPr>
          <p:cNvCxnSpPr>
            <a:cxnSpLocks/>
          </p:cNvCxnSpPr>
          <p:nvPr userDrawn="1"/>
        </p:nvCxnSpPr>
        <p:spPr>
          <a:xfrm flipV="1">
            <a:off x="10141394" y="3522762"/>
            <a:ext cx="0" cy="3002729"/>
          </a:xfrm>
          <a:prstGeom prst="line">
            <a:avLst/>
          </a:prstGeom>
          <a:ln>
            <a:solidFill>
              <a:srgbClr val="F0A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صورة 25">
            <a:extLst>
              <a:ext uri="{FF2B5EF4-FFF2-40B4-BE49-F238E27FC236}">
                <a16:creationId xmlns:a16="http://schemas.microsoft.com/office/drawing/2014/main" id="{72EFF54D-9A63-8D88-51B8-8370940878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04209"/>
      </p:ext>
    </p:extLst>
  </p:cSld>
  <p:clrMapOvr>
    <a:masterClrMapping/>
  </p:clrMapOvr>
  <p:transition spd="slow" advClick="0" advTm="1000">
    <p:push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irates Map 1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4373472B-93A8-9E45-427A-501EC87A1A09}"/>
              </a:ext>
            </a:extLst>
          </p:cNvPr>
          <p:cNvGrpSpPr/>
          <p:nvPr userDrawn="1"/>
        </p:nvGrpSpPr>
        <p:grpSpPr>
          <a:xfrm rot="21091833">
            <a:off x="5487065" y="1284751"/>
            <a:ext cx="5013711" cy="4070595"/>
            <a:chOff x="9775826" y="4954588"/>
            <a:chExt cx="4830763" cy="3806825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A7912D3-A068-2622-A6A6-ACA6F60F2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2288" y="6203950"/>
              <a:ext cx="46038" cy="46038"/>
            </a:xfrm>
            <a:custGeom>
              <a:avLst/>
              <a:gdLst>
                <a:gd name="T0" fmla="*/ 29 w 29"/>
                <a:gd name="T1" fmla="*/ 16 h 29"/>
                <a:gd name="T2" fmla="*/ 24 w 29"/>
                <a:gd name="T3" fmla="*/ 16 h 29"/>
                <a:gd name="T4" fmla="*/ 16 w 29"/>
                <a:gd name="T5" fmla="*/ 11 h 29"/>
                <a:gd name="T6" fmla="*/ 8 w 29"/>
                <a:gd name="T7" fmla="*/ 0 h 29"/>
                <a:gd name="T8" fmla="*/ 0 w 29"/>
                <a:gd name="T9" fmla="*/ 8 h 29"/>
                <a:gd name="T10" fmla="*/ 0 w 29"/>
                <a:gd name="T11" fmla="*/ 16 h 29"/>
                <a:gd name="T12" fmla="*/ 3 w 29"/>
                <a:gd name="T13" fmla="*/ 27 h 29"/>
                <a:gd name="T14" fmla="*/ 21 w 29"/>
                <a:gd name="T15" fmla="*/ 29 h 29"/>
                <a:gd name="T16" fmla="*/ 27 w 29"/>
                <a:gd name="T17" fmla="*/ 27 h 29"/>
                <a:gd name="T18" fmla="*/ 27 w 29"/>
                <a:gd name="T19" fmla="*/ 27 h 29"/>
                <a:gd name="T20" fmla="*/ 29 w 29"/>
                <a:gd name="T21" fmla="*/ 16 h 29"/>
                <a:gd name="T22" fmla="*/ 29 w 29"/>
                <a:gd name="T2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9">
                  <a:moveTo>
                    <a:pt x="29" y="16"/>
                  </a:moveTo>
                  <a:lnTo>
                    <a:pt x="24" y="16"/>
                  </a:lnTo>
                  <a:lnTo>
                    <a:pt x="16" y="11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3" y="27"/>
                  </a:lnTo>
                  <a:lnTo>
                    <a:pt x="21" y="29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9" y="16"/>
                  </a:lnTo>
                  <a:lnTo>
                    <a:pt x="29" y="16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94E71D2-CD1B-45C1-9D80-1B90780B1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7963" y="6276975"/>
              <a:ext cx="149225" cy="173038"/>
            </a:xfrm>
            <a:custGeom>
              <a:avLst/>
              <a:gdLst>
                <a:gd name="T0" fmla="*/ 94 w 94"/>
                <a:gd name="T1" fmla="*/ 45 h 109"/>
                <a:gd name="T2" fmla="*/ 59 w 94"/>
                <a:gd name="T3" fmla="*/ 13 h 109"/>
                <a:gd name="T4" fmla="*/ 43 w 94"/>
                <a:gd name="T5" fmla="*/ 2 h 109"/>
                <a:gd name="T6" fmla="*/ 46 w 94"/>
                <a:gd name="T7" fmla="*/ 18 h 109"/>
                <a:gd name="T8" fmla="*/ 30 w 94"/>
                <a:gd name="T9" fmla="*/ 5 h 109"/>
                <a:gd name="T10" fmla="*/ 22 w 94"/>
                <a:gd name="T11" fmla="*/ 2 h 109"/>
                <a:gd name="T12" fmla="*/ 14 w 94"/>
                <a:gd name="T13" fmla="*/ 0 h 109"/>
                <a:gd name="T14" fmla="*/ 3 w 94"/>
                <a:gd name="T15" fmla="*/ 2 h 109"/>
                <a:gd name="T16" fmla="*/ 0 w 94"/>
                <a:gd name="T17" fmla="*/ 13 h 109"/>
                <a:gd name="T18" fmla="*/ 6 w 94"/>
                <a:gd name="T19" fmla="*/ 21 h 109"/>
                <a:gd name="T20" fmla="*/ 27 w 94"/>
                <a:gd name="T21" fmla="*/ 42 h 109"/>
                <a:gd name="T22" fmla="*/ 46 w 94"/>
                <a:gd name="T23" fmla="*/ 91 h 109"/>
                <a:gd name="T24" fmla="*/ 67 w 94"/>
                <a:gd name="T25" fmla="*/ 107 h 109"/>
                <a:gd name="T26" fmla="*/ 75 w 94"/>
                <a:gd name="T27" fmla="*/ 109 h 109"/>
                <a:gd name="T28" fmla="*/ 75 w 94"/>
                <a:gd name="T29" fmla="*/ 109 h 109"/>
                <a:gd name="T30" fmla="*/ 75 w 94"/>
                <a:gd name="T31" fmla="*/ 104 h 109"/>
                <a:gd name="T32" fmla="*/ 75 w 94"/>
                <a:gd name="T33" fmla="*/ 93 h 109"/>
                <a:gd name="T34" fmla="*/ 78 w 94"/>
                <a:gd name="T35" fmla="*/ 80 h 109"/>
                <a:gd name="T36" fmla="*/ 94 w 94"/>
                <a:gd name="T37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109">
                  <a:moveTo>
                    <a:pt x="94" y="45"/>
                  </a:moveTo>
                  <a:lnTo>
                    <a:pt x="59" y="13"/>
                  </a:lnTo>
                  <a:lnTo>
                    <a:pt x="43" y="2"/>
                  </a:lnTo>
                  <a:lnTo>
                    <a:pt x="46" y="18"/>
                  </a:lnTo>
                  <a:lnTo>
                    <a:pt x="30" y="5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3" y="2"/>
                  </a:lnTo>
                  <a:lnTo>
                    <a:pt x="0" y="13"/>
                  </a:lnTo>
                  <a:lnTo>
                    <a:pt x="6" y="21"/>
                  </a:lnTo>
                  <a:lnTo>
                    <a:pt x="27" y="42"/>
                  </a:lnTo>
                  <a:lnTo>
                    <a:pt x="46" y="91"/>
                  </a:lnTo>
                  <a:lnTo>
                    <a:pt x="67" y="107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4"/>
                  </a:lnTo>
                  <a:lnTo>
                    <a:pt x="75" y="93"/>
                  </a:lnTo>
                  <a:lnTo>
                    <a:pt x="78" y="80"/>
                  </a:lnTo>
                  <a:lnTo>
                    <a:pt x="94" y="45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9C75103-6C48-6DDC-6793-C341B1664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3" y="5413375"/>
              <a:ext cx="415925" cy="430213"/>
            </a:xfrm>
            <a:custGeom>
              <a:avLst/>
              <a:gdLst>
                <a:gd name="T0" fmla="*/ 248 w 262"/>
                <a:gd name="T1" fmla="*/ 225 h 271"/>
                <a:gd name="T2" fmla="*/ 251 w 262"/>
                <a:gd name="T3" fmla="*/ 220 h 271"/>
                <a:gd name="T4" fmla="*/ 248 w 262"/>
                <a:gd name="T5" fmla="*/ 204 h 271"/>
                <a:gd name="T6" fmla="*/ 229 w 262"/>
                <a:gd name="T7" fmla="*/ 182 h 271"/>
                <a:gd name="T8" fmla="*/ 235 w 262"/>
                <a:gd name="T9" fmla="*/ 172 h 271"/>
                <a:gd name="T10" fmla="*/ 232 w 262"/>
                <a:gd name="T11" fmla="*/ 158 h 271"/>
                <a:gd name="T12" fmla="*/ 205 w 262"/>
                <a:gd name="T13" fmla="*/ 123 h 271"/>
                <a:gd name="T14" fmla="*/ 203 w 262"/>
                <a:gd name="T15" fmla="*/ 115 h 271"/>
                <a:gd name="T16" fmla="*/ 200 w 262"/>
                <a:gd name="T17" fmla="*/ 97 h 271"/>
                <a:gd name="T18" fmla="*/ 181 w 262"/>
                <a:gd name="T19" fmla="*/ 24 h 271"/>
                <a:gd name="T20" fmla="*/ 173 w 262"/>
                <a:gd name="T21" fmla="*/ 19 h 271"/>
                <a:gd name="T22" fmla="*/ 163 w 262"/>
                <a:gd name="T23" fmla="*/ 16 h 271"/>
                <a:gd name="T24" fmla="*/ 147 w 262"/>
                <a:gd name="T25" fmla="*/ 0 h 271"/>
                <a:gd name="T26" fmla="*/ 139 w 262"/>
                <a:gd name="T27" fmla="*/ 11 h 271"/>
                <a:gd name="T28" fmla="*/ 107 w 262"/>
                <a:gd name="T29" fmla="*/ 27 h 271"/>
                <a:gd name="T30" fmla="*/ 85 w 262"/>
                <a:gd name="T31" fmla="*/ 57 h 271"/>
                <a:gd name="T32" fmla="*/ 72 w 262"/>
                <a:gd name="T33" fmla="*/ 89 h 271"/>
                <a:gd name="T34" fmla="*/ 42 w 262"/>
                <a:gd name="T35" fmla="*/ 97 h 271"/>
                <a:gd name="T36" fmla="*/ 21 w 262"/>
                <a:gd name="T37" fmla="*/ 94 h 271"/>
                <a:gd name="T38" fmla="*/ 21 w 262"/>
                <a:gd name="T39" fmla="*/ 75 h 271"/>
                <a:gd name="T40" fmla="*/ 34 w 262"/>
                <a:gd name="T41" fmla="*/ 54 h 271"/>
                <a:gd name="T42" fmla="*/ 13 w 262"/>
                <a:gd name="T43" fmla="*/ 70 h 271"/>
                <a:gd name="T44" fmla="*/ 2 w 262"/>
                <a:gd name="T45" fmla="*/ 97 h 271"/>
                <a:gd name="T46" fmla="*/ 0 w 262"/>
                <a:gd name="T47" fmla="*/ 105 h 271"/>
                <a:gd name="T48" fmla="*/ 42 w 262"/>
                <a:gd name="T49" fmla="*/ 132 h 271"/>
                <a:gd name="T50" fmla="*/ 69 w 262"/>
                <a:gd name="T51" fmla="*/ 153 h 271"/>
                <a:gd name="T52" fmla="*/ 128 w 262"/>
                <a:gd name="T53" fmla="*/ 180 h 271"/>
                <a:gd name="T54" fmla="*/ 163 w 262"/>
                <a:gd name="T55" fmla="*/ 214 h 271"/>
                <a:gd name="T56" fmla="*/ 173 w 262"/>
                <a:gd name="T57" fmla="*/ 241 h 271"/>
                <a:gd name="T58" fmla="*/ 184 w 262"/>
                <a:gd name="T59" fmla="*/ 265 h 271"/>
                <a:gd name="T60" fmla="*/ 195 w 262"/>
                <a:gd name="T61" fmla="*/ 271 h 271"/>
                <a:gd name="T62" fmla="*/ 211 w 262"/>
                <a:gd name="T63" fmla="*/ 271 h 271"/>
                <a:gd name="T64" fmla="*/ 224 w 262"/>
                <a:gd name="T65" fmla="*/ 265 h 271"/>
                <a:gd name="T66" fmla="*/ 243 w 262"/>
                <a:gd name="T67" fmla="*/ 260 h 271"/>
                <a:gd name="T68" fmla="*/ 251 w 262"/>
                <a:gd name="T69" fmla="*/ 255 h 271"/>
                <a:gd name="T70" fmla="*/ 254 w 262"/>
                <a:gd name="T71" fmla="*/ 247 h 271"/>
                <a:gd name="T72" fmla="*/ 251 w 262"/>
                <a:gd name="T73" fmla="*/ 23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71">
                  <a:moveTo>
                    <a:pt x="251" y="233"/>
                  </a:moveTo>
                  <a:lnTo>
                    <a:pt x="248" y="225"/>
                  </a:lnTo>
                  <a:lnTo>
                    <a:pt x="248" y="222"/>
                  </a:lnTo>
                  <a:lnTo>
                    <a:pt x="251" y="220"/>
                  </a:lnTo>
                  <a:lnTo>
                    <a:pt x="262" y="220"/>
                  </a:lnTo>
                  <a:lnTo>
                    <a:pt x="248" y="204"/>
                  </a:lnTo>
                  <a:lnTo>
                    <a:pt x="232" y="188"/>
                  </a:lnTo>
                  <a:lnTo>
                    <a:pt x="229" y="182"/>
                  </a:lnTo>
                  <a:lnTo>
                    <a:pt x="232" y="177"/>
                  </a:lnTo>
                  <a:lnTo>
                    <a:pt x="235" y="172"/>
                  </a:lnTo>
                  <a:lnTo>
                    <a:pt x="237" y="166"/>
                  </a:lnTo>
                  <a:lnTo>
                    <a:pt x="232" y="158"/>
                  </a:lnTo>
                  <a:lnTo>
                    <a:pt x="208" y="134"/>
                  </a:lnTo>
                  <a:lnTo>
                    <a:pt x="205" y="123"/>
                  </a:lnTo>
                  <a:lnTo>
                    <a:pt x="203" y="118"/>
                  </a:lnTo>
                  <a:lnTo>
                    <a:pt x="203" y="115"/>
                  </a:lnTo>
                  <a:lnTo>
                    <a:pt x="203" y="107"/>
                  </a:lnTo>
                  <a:lnTo>
                    <a:pt x="200" y="97"/>
                  </a:lnTo>
                  <a:lnTo>
                    <a:pt x="197" y="83"/>
                  </a:lnTo>
                  <a:lnTo>
                    <a:pt x="181" y="24"/>
                  </a:lnTo>
                  <a:lnTo>
                    <a:pt x="179" y="19"/>
                  </a:lnTo>
                  <a:lnTo>
                    <a:pt x="173" y="19"/>
                  </a:lnTo>
                  <a:lnTo>
                    <a:pt x="168" y="16"/>
                  </a:lnTo>
                  <a:lnTo>
                    <a:pt x="163" y="16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9" y="11"/>
                  </a:lnTo>
                  <a:lnTo>
                    <a:pt x="117" y="19"/>
                  </a:lnTo>
                  <a:lnTo>
                    <a:pt x="107" y="27"/>
                  </a:lnTo>
                  <a:lnTo>
                    <a:pt x="91" y="46"/>
                  </a:lnTo>
                  <a:lnTo>
                    <a:pt x="85" y="57"/>
                  </a:lnTo>
                  <a:lnTo>
                    <a:pt x="74" y="83"/>
                  </a:lnTo>
                  <a:lnTo>
                    <a:pt x="72" y="89"/>
                  </a:lnTo>
                  <a:lnTo>
                    <a:pt x="58" y="91"/>
                  </a:lnTo>
                  <a:lnTo>
                    <a:pt x="42" y="97"/>
                  </a:lnTo>
                  <a:lnTo>
                    <a:pt x="32" y="97"/>
                  </a:lnTo>
                  <a:lnTo>
                    <a:pt x="21" y="94"/>
                  </a:lnTo>
                  <a:lnTo>
                    <a:pt x="18" y="83"/>
                  </a:lnTo>
                  <a:lnTo>
                    <a:pt x="21" y="75"/>
                  </a:lnTo>
                  <a:lnTo>
                    <a:pt x="29" y="67"/>
                  </a:lnTo>
                  <a:lnTo>
                    <a:pt x="34" y="54"/>
                  </a:lnTo>
                  <a:lnTo>
                    <a:pt x="24" y="59"/>
                  </a:lnTo>
                  <a:lnTo>
                    <a:pt x="13" y="70"/>
                  </a:lnTo>
                  <a:lnTo>
                    <a:pt x="5" y="83"/>
                  </a:lnTo>
                  <a:lnTo>
                    <a:pt x="2" y="9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2" y="105"/>
                  </a:lnTo>
                  <a:lnTo>
                    <a:pt x="42" y="132"/>
                  </a:lnTo>
                  <a:lnTo>
                    <a:pt x="64" y="148"/>
                  </a:lnTo>
                  <a:lnTo>
                    <a:pt x="69" y="153"/>
                  </a:lnTo>
                  <a:lnTo>
                    <a:pt x="115" y="172"/>
                  </a:lnTo>
                  <a:lnTo>
                    <a:pt x="128" y="180"/>
                  </a:lnTo>
                  <a:lnTo>
                    <a:pt x="157" y="206"/>
                  </a:lnTo>
                  <a:lnTo>
                    <a:pt x="163" y="214"/>
                  </a:lnTo>
                  <a:lnTo>
                    <a:pt x="168" y="222"/>
                  </a:lnTo>
                  <a:lnTo>
                    <a:pt x="173" y="241"/>
                  </a:lnTo>
                  <a:lnTo>
                    <a:pt x="179" y="257"/>
                  </a:lnTo>
                  <a:lnTo>
                    <a:pt x="184" y="265"/>
                  </a:lnTo>
                  <a:lnTo>
                    <a:pt x="189" y="268"/>
                  </a:lnTo>
                  <a:lnTo>
                    <a:pt x="195" y="271"/>
                  </a:lnTo>
                  <a:lnTo>
                    <a:pt x="203" y="271"/>
                  </a:lnTo>
                  <a:lnTo>
                    <a:pt x="211" y="271"/>
                  </a:lnTo>
                  <a:lnTo>
                    <a:pt x="221" y="268"/>
                  </a:lnTo>
                  <a:lnTo>
                    <a:pt x="224" y="265"/>
                  </a:lnTo>
                  <a:lnTo>
                    <a:pt x="232" y="263"/>
                  </a:lnTo>
                  <a:lnTo>
                    <a:pt x="243" y="260"/>
                  </a:lnTo>
                  <a:lnTo>
                    <a:pt x="245" y="257"/>
                  </a:lnTo>
                  <a:lnTo>
                    <a:pt x="251" y="255"/>
                  </a:lnTo>
                  <a:lnTo>
                    <a:pt x="251" y="252"/>
                  </a:lnTo>
                  <a:lnTo>
                    <a:pt x="254" y="247"/>
                  </a:lnTo>
                  <a:lnTo>
                    <a:pt x="251" y="239"/>
                  </a:lnTo>
                  <a:lnTo>
                    <a:pt x="251" y="233"/>
                  </a:lnTo>
                  <a:close/>
                </a:path>
              </a:pathLst>
            </a:custGeom>
            <a:solidFill>
              <a:srgbClr val="E3D1BF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57B4B3-1C14-FD5C-F6D2-F7D92B641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1376" y="5580063"/>
              <a:ext cx="1065213" cy="912813"/>
            </a:xfrm>
            <a:custGeom>
              <a:avLst/>
              <a:gdLst>
                <a:gd name="T0" fmla="*/ 668 w 671"/>
                <a:gd name="T1" fmla="*/ 134 h 575"/>
                <a:gd name="T2" fmla="*/ 666 w 671"/>
                <a:gd name="T3" fmla="*/ 120 h 575"/>
                <a:gd name="T4" fmla="*/ 660 w 671"/>
                <a:gd name="T5" fmla="*/ 88 h 575"/>
                <a:gd name="T6" fmla="*/ 655 w 671"/>
                <a:gd name="T7" fmla="*/ 64 h 575"/>
                <a:gd name="T8" fmla="*/ 596 w 671"/>
                <a:gd name="T9" fmla="*/ 115 h 575"/>
                <a:gd name="T10" fmla="*/ 623 w 671"/>
                <a:gd name="T11" fmla="*/ 150 h 575"/>
                <a:gd name="T12" fmla="*/ 596 w 671"/>
                <a:gd name="T13" fmla="*/ 163 h 575"/>
                <a:gd name="T14" fmla="*/ 407 w 671"/>
                <a:gd name="T15" fmla="*/ 136 h 575"/>
                <a:gd name="T16" fmla="*/ 428 w 671"/>
                <a:gd name="T17" fmla="*/ 93 h 575"/>
                <a:gd name="T18" fmla="*/ 404 w 671"/>
                <a:gd name="T19" fmla="*/ 96 h 575"/>
                <a:gd name="T20" fmla="*/ 372 w 671"/>
                <a:gd name="T21" fmla="*/ 115 h 575"/>
                <a:gd name="T22" fmla="*/ 372 w 671"/>
                <a:gd name="T23" fmla="*/ 134 h 575"/>
                <a:gd name="T24" fmla="*/ 366 w 671"/>
                <a:gd name="T25" fmla="*/ 152 h 575"/>
                <a:gd name="T26" fmla="*/ 342 w 671"/>
                <a:gd name="T27" fmla="*/ 163 h 575"/>
                <a:gd name="T28" fmla="*/ 310 w 671"/>
                <a:gd name="T29" fmla="*/ 163 h 575"/>
                <a:gd name="T30" fmla="*/ 289 w 671"/>
                <a:gd name="T31" fmla="*/ 117 h 575"/>
                <a:gd name="T32" fmla="*/ 236 w 671"/>
                <a:gd name="T33" fmla="*/ 67 h 575"/>
                <a:gd name="T34" fmla="*/ 123 w 671"/>
                <a:gd name="T35" fmla="*/ 0 h 575"/>
                <a:gd name="T36" fmla="*/ 113 w 671"/>
                <a:gd name="T37" fmla="*/ 13 h 575"/>
                <a:gd name="T38" fmla="*/ 107 w 671"/>
                <a:gd name="T39" fmla="*/ 37 h 575"/>
                <a:gd name="T40" fmla="*/ 126 w 671"/>
                <a:gd name="T41" fmla="*/ 45 h 575"/>
                <a:gd name="T42" fmla="*/ 185 w 671"/>
                <a:gd name="T43" fmla="*/ 64 h 575"/>
                <a:gd name="T44" fmla="*/ 182 w 671"/>
                <a:gd name="T45" fmla="*/ 104 h 575"/>
                <a:gd name="T46" fmla="*/ 97 w 671"/>
                <a:gd name="T47" fmla="*/ 99 h 575"/>
                <a:gd name="T48" fmla="*/ 65 w 671"/>
                <a:gd name="T49" fmla="*/ 83 h 575"/>
                <a:gd name="T50" fmla="*/ 27 w 671"/>
                <a:gd name="T51" fmla="*/ 109 h 575"/>
                <a:gd name="T52" fmla="*/ 16 w 671"/>
                <a:gd name="T53" fmla="*/ 131 h 575"/>
                <a:gd name="T54" fmla="*/ 3 w 671"/>
                <a:gd name="T55" fmla="*/ 144 h 575"/>
                <a:gd name="T56" fmla="*/ 81 w 671"/>
                <a:gd name="T57" fmla="*/ 144 h 575"/>
                <a:gd name="T58" fmla="*/ 115 w 671"/>
                <a:gd name="T59" fmla="*/ 174 h 575"/>
                <a:gd name="T60" fmla="*/ 174 w 671"/>
                <a:gd name="T61" fmla="*/ 219 h 575"/>
                <a:gd name="T62" fmla="*/ 212 w 671"/>
                <a:gd name="T63" fmla="*/ 326 h 575"/>
                <a:gd name="T64" fmla="*/ 195 w 671"/>
                <a:gd name="T65" fmla="*/ 345 h 575"/>
                <a:gd name="T66" fmla="*/ 187 w 671"/>
                <a:gd name="T67" fmla="*/ 358 h 575"/>
                <a:gd name="T68" fmla="*/ 212 w 671"/>
                <a:gd name="T69" fmla="*/ 417 h 575"/>
                <a:gd name="T70" fmla="*/ 217 w 671"/>
                <a:gd name="T71" fmla="*/ 468 h 575"/>
                <a:gd name="T72" fmla="*/ 225 w 671"/>
                <a:gd name="T73" fmla="*/ 540 h 575"/>
                <a:gd name="T74" fmla="*/ 270 w 671"/>
                <a:gd name="T75" fmla="*/ 575 h 575"/>
                <a:gd name="T76" fmla="*/ 297 w 671"/>
                <a:gd name="T77" fmla="*/ 567 h 575"/>
                <a:gd name="T78" fmla="*/ 294 w 671"/>
                <a:gd name="T79" fmla="*/ 460 h 575"/>
                <a:gd name="T80" fmla="*/ 340 w 671"/>
                <a:gd name="T81" fmla="*/ 396 h 575"/>
                <a:gd name="T82" fmla="*/ 412 w 671"/>
                <a:gd name="T83" fmla="*/ 380 h 575"/>
                <a:gd name="T84" fmla="*/ 396 w 671"/>
                <a:gd name="T85" fmla="*/ 329 h 575"/>
                <a:gd name="T86" fmla="*/ 409 w 671"/>
                <a:gd name="T87" fmla="*/ 267 h 575"/>
                <a:gd name="T88" fmla="*/ 409 w 671"/>
                <a:gd name="T89" fmla="*/ 249 h 575"/>
                <a:gd name="T90" fmla="*/ 399 w 671"/>
                <a:gd name="T91" fmla="*/ 227 h 575"/>
                <a:gd name="T92" fmla="*/ 420 w 671"/>
                <a:gd name="T93" fmla="*/ 187 h 575"/>
                <a:gd name="T94" fmla="*/ 407 w 671"/>
                <a:gd name="T95" fmla="*/ 142 h 575"/>
                <a:gd name="T96" fmla="*/ 658 w 671"/>
                <a:gd name="T97" fmla="*/ 313 h 575"/>
                <a:gd name="T98" fmla="*/ 607 w 671"/>
                <a:gd name="T99" fmla="*/ 305 h 575"/>
                <a:gd name="T100" fmla="*/ 612 w 671"/>
                <a:gd name="T101" fmla="*/ 318 h 575"/>
                <a:gd name="T102" fmla="*/ 620 w 671"/>
                <a:gd name="T103" fmla="*/ 342 h 575"/>
                <a:gd name="T104" fmla="*/ 618 w 671"/>
                <a:gd name="T105" fmla="*/ 366 h 575"/>
                <a:gd name="T106" fmla="*/ 615 w 671"/>
                <a:gd name="T107" fmla="*/ 404 h 575"/>
                <a:gd name="T108" fmla="*/ 628 w 671"/>
                <a:gd name="T109" fmla="*/ 385 h 575"/>
                <a:gd name="T110" fmla="*/ 658 w 671"/>
                <a:gd name="T111" fmla="*/ 318 h 575"/>
                <a:gd name="T112" fmla="*/ 540 w 671"/>
                <a:gd name="T113" fmla="*/ 323 h 575"/>
                <a:gd name="T114" fmla="*/ 524 w 671"/>
                <a:gd name="T115" fmla="*/ 334 h 575"/>
                <a:gd name="T116" fmla="*/ 548 w 671"/>
                <a:gd name="T117" fmla="*/ 388 h 575"/>
                <a:gd name="T118" fmla="*/ 546 w 671"/>
                <a:gd name="T119" fmla="*/ 420 h 575"/>
                <a:gd name="T120" fmla="*/ 591 w 671"/>
                <a:gd name="T121" fmla="*/ 41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1" h="575">
                  <a:moveTo>
                    <a:pt x="623" y="150"/>
                  </a:moveTo>
                  <a:lnTo>
                    <a:pt x="650" y="155"/>
                  </a:lnTo>
                  <a:lnTo>
                    <a:pt x="652" y="147"/>
                  </a:lnTo>
                  <a:lnTo>
                    <a:pt x="668" y="134"/>
                  </a:lnTo>
                  <a:lnTo>
                    <a:pt x="671" y="134"/>
                  </a:lnTo>
                  <a:lnTo>
                    <a:pt x="668" y="131"/>
                  </a:lnTo>
                  <a:lnTo>
                    <a:pt x="668" y="126"/>
                  </a:lnTo>
                  <a:lnTo>
                    <a:pt x="666" y="120"/>
                  </a:lnTo>
                  <a:lnTo>
                    <a:pt x="660" y="115"/>
                  </a:lnTo>
                  <a:lnTo>
                    <a:pt x="655" y="101"/>
                  </a:lnTo>
                  <a:lnTo>
                    <a:pt x="655" y="96"/>
                  </a:lnTo>
                  <a:lnTo>
                    <a:pt x="660" y="88"/>
                  </a:lnTo>
                  <a:lnTo>
                    <a:pt x="660" y="83"/>
                  </a:lnTo>
                  <a:lnTo>
                    <a:pt x="658" y="64"/>
                  </a:lnTo>
                  <a:lnTo>
                    <a:pt x="658" y="64"/>
                  </a:lnTo>
                  <a:lnTo>
                    <a:pt x="655" y="64"/>
                  </a:lnTo>
                  <a:lnTo>
                    <a:pt x="631" y="88"/>
                  </a:lnTo>
                  <a:lnTo>
                    <a:pt x="607" y="101"/>
                  </a:lnTo>
                  <a:lnTo>
                    <a:pt x="599" y="107"/>
                  </a:lnTo>
                  <a:lnTo>
                    <a:pt x="596" y="115"/>
                  </a:lnTo>
                  <a:lnTo>
                    <a:pt x="594" y="123"/>
                  </a:lnTo>
                  <a:lnTo>
                    <a:pt x="594" y="128"/>
                  </a:lnTo>
                  <a:lnTo>
                    <a:pt x="612" y="131"/>
                  </a:lnTo>
                  <a:lnTo>
                    <a:pt x="623" y="150"/>
                  </a:lnTo>
                  <a:close/>
                  <a:moveTo>
                    <a:pt x="607" y="182"/>
                  </a:moveTo>
                  <a:lnTo>
                    <a:pt x="610" y="168"/>
                  </a:lnTo>
                  <a:lnTo>
                    <a:pt x="602" y="163"/>
                  </a:lnTo>
                  <a:lnTo>
                    <a:pt x="596" y="163"/>
                  </a:lnTo>
                  <a:lnTo>
                    <a:pt x="591" y="166"/>
                  </a:lnTo>
                  <a:lnTo>
                    <a:pt x="594" y="184"/>
                  </a:lnTo>
                  <a:lnTo>
                    <a:pt x="607" y="182"/>
                  </a:lnTo>
                  <a:close/>
                  <a:moveTo>
                    <a:pt x="407" y="136"/>
                  </a:moveTo>
                  <a:lnTo>
                    <a:pt x="409" y="134"/>
                  </a:lnTo>
                  <a:lnTo>
                    <a:pt x="412" y="131"/>
                  </a:lnTo>
                  <a:lnTo>
                    <a:pt x="417" y="128"/>
                  </a:lnTo>
                  <a:lnTo>
                    <a:pt x="428" y="93"/>
                  </a:lnTo>
                  <a:lnTo>
                    <a:pt x="415" y="85"/>
                  </a:lnTo>
                  <a:lnTo>
                    <a:pt x="412" y="88"/>
                  </a:lnTo>
                  <a:lnTo>
                    <a:pt x="407" y="91"/>
                  </a:lnTo>
                  <a:lnTo>
                    <a:pt x="404" y="96"/>
                  </a:lnTo>
                  <a:lnTo>
                    <a:pt x="401" y="112"/>
                  </a:lnTo>
                  <a:lnTo>
                    <a:pt x="393" y="131"/>
                  </a:lnTo>
                  <a:lnTo>
                    <a:pt x="383" y="115"/>
                  </a:lnTo>
                  <a:lnTo>
                    <a:pt x="372" y="115"/>
                  </a:lnTo>
                  <a:lnTo>
                    <a:pt x="369" y="117"/>
                  </a:lnTo>
                  <a:lnTo>
                    <a:pt x="369" y="120"/>
                  </a:lnTo>
                  <a:lnTo>
                    <a:pt x="372" y="128"/>
                  </a:lnTo>
                  <a:lnTo>
                    <a:pt x="372" y="134"/>
                  </a:lnTo>
                  <a:lnTo>
                    <a:pt x="375" y="142"/>
                  </a:lnTo>
                  <a:lnTo>
                    <a:pt x="372" y="147"/>
                  </a:lnTo>
                  <a:lnTo>
                    <a:pt x="372" y="150"/>
                  </a:lnTo>
                  <a:lnTo>
                    <a:pt x="366" y="152"/>
                  </a:lnTo>
                  <a:lnTo>
                    <a:pt x="364" y="155"/>
                  </a:lnTo>
                  <a:lnTo>
                    <a:pt x="353" y="158"/>
                  </a:lnTo>
                  <a:lnTo>
                    <a:pt x="345" y="160"/>
                  </a:lnTo>
                  <a:lnTo>
                    <a:pt x="342" y="163"/>
                  </a:lnTo>
                  <a:lnTo>
                    <a:pt x="332" y="166"/>
                  </a:lnTo>
                  <a:lnTo>
                    <a:pt x="324" y="166"/>
                  </a:lnTo>
                  <a:lnTo>
                    <a:pt x="316" y="166"/>
                  </a:lnTo>
                  <a:lnTo>
                    <a:pt x="310" y="163"/>
                  </a:lnTo>
                  <a:lnTo>
                    <a:pt x="305" y="160"/>
                  </a:lnTo>
                  <a:lnTo>
                    <a:pt x="300" y="152"/>
                  </a:lnTo>
                  <a:lnTo>
                    <a:pt x="294" y="136"/>
                  </a:lnTo>
                  <a:lnTo>
                    <a:pt x="289" y="117"/>
                  </a:lnTo>
                  <a:lnTo>
                    <a:pt x="284" y="109"/>
                  </a:lnTo>
                  <a:lnTo>
                    <a:pt x="278" y="101"/>
                  </a:lnTo>
                  <a:lnTo>
                    <a:pt x="249" y="75"/>
                  </a:lnTo>
                  <a:lnTo>
                    <a:pt x="236" y="67"/>
                  </a:lnTo>
                  <a:lnTo>
                    <a:pt x="190" y="48"/>
                  </a:lnTo>
                  <a:lnTo>
                    <a:pt x="185" y="43"/>
                  </a:lnTo>
                  <a:lnTo>
                    <a:pt x="163" y="27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2"/>
                  </a:lnTo>
                  <a:lnTo>
                    <a:pt x="113" y="13"/>
                  </a:lnTo>
                  <a:lnTo>
                    <a:pt x="107" y="24"/>
                  </a:lnTo>
                  <a:lnTo>
                    <a:pt x="115" y="27"/>
                  </a:lnTo>
                  <a:lnTo>
                    <a:pt x="110" y="32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15" y="43"/>
                  </a:lnTo>
                  <a:lnTo>
                    <a:pt x="126" y="45"/>
                  </a:lnTo>
                  <a:lnTo>
                    <a:pt x="131" y="48"/>
                  </a:lnTo>
                  <a:lnTo>
                    <a:pt x="142" y="53"/>
                  </a:lnTo>
                  <a:lnTo>
                    <a:pt x="147" y="56"/>
                  </a:lnTo>
                  <a:lnTo>
                    <a:pt x="185" y="64"/>
                  </a:lnTo>
                  <a:lnTo>
                    <a:pt x="193" y="67"/>
                  </a:lnTo>
                  <a:lnTo>
                    <a:pt x="195" y="69"/>
                  </a:lnTo>
                  <a:lnTo>
                    <a:pt x="187" y="93"/>
                  </a:lnTo>
                  <a:lnTo>
                    <a:pt x="182" y="104"/>
                  </a:lnTo>
                  <a:lnTo>
                    <a:pt x="177" y="107"/>
                  </a:lnTo>
                  <a:lnTo>
                    <a:pt x="174" y="107"/>
                  </a:lnTo>
                  <a:lnTo>
                    <a:pt x="121" y="104"/>
                  </a:lnTo>
                  <a:lnTo>
                    <a:pt x="97" y="99"/>
                  </a:lnTo>
                  <a:lnTo>
                    <a:pt x="78" y="9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54" y="99"/>
                  </a:lnTo>
                  <a:lnTo>
                    <a:pt x="41" y="109"/>
                  </a:lnTo>
                  <a:lnTo>
                    <a:pt x="35" y="104"/>
                  </a:lnTo>
                  <a:lnTo>
                    <a:pt x="27" y="109"/>
                  </a:lnTo>
                  <a:lnTo>
                    <a:pt x="22" y="115"/>
                  </a:lnTo>
                  <a:lnTo>
                    <a:pt x="22" y="123"/>
                  </a:lnTo>
                  <a:lnTo>
                    <a:pt x="24" y="134"/>
                  </a:lnTo>
                  <a:lnTo>
                    <a:pt x="16" y="131"/>
                  </a:lnTo>
                  <a:lnTo>
                    <a:pt x="11" y="13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3" y="144"/>
                  </a:lnTo>
                  <a:lnTo>
                    <a:pt x="35" y="155"/>
                  </a:lnTo>
                  <a:lnTo>
                    <a:pt x="54" y="152"/>
                  </a:lnTo>
                  <a:lnTo>
                    <a:pt x="73" y="147"/>
                  </a:lnTo>
                  <a:lnTo>
                    <a:pt x="81" y="144"/>
                  </a:lnTo>
                  <a:lnTo>
                    <a:pt x="83" y="147"/>
                  </a:lnTo>
                  <a:lnTo>
                    <a:pt x="89" y="158"/>
                  </a:lnTo>
                  <a:lnTo>
                    <a:pt x="94" y="163"/>
                  </a:lnTo>
                  <a:lnTo>
                    <a:pt x="115" y="174"/>
                  </a:lnTo>
                  <a:lnTo>
                    <a:pt x="121" y="179"/>
                  </a:lnTo>
                  <a:lnTo>
                    <a:pt x="126" y="182"/>
                  </a:lnTo>
                  <a:lnTo>
                    <a:pt x="131" y="190"/>
                  </a:lnTo>
                  <a:lnTo>
                    <a:pt x="174" y="219"/>
                  </a:lnTo>
                  <a:lnTo>
                    <a:pt x="185" y="230"/>
                  </a:lnTo>
                  <a:lnTo>
                    <a:pt x="193" y="243"/>
                  </a:lnTo>
                  <a:lnTo>
                    <a:pt x="212" y="321"/>
                  </a:lnTo>
                  <a:lnTo>
                    <a:pt x="212" y="326"/>
                  </a:lnTo>
                  <a:lnTo>
                    <a:pt x="212" y="329"/>
                  </a:lnTo>
                  <a:lnTo>
                    <a:pt x="209" y="334"/>
                  </a:lnTo>
                  <a:lnTo>
                    <a:pt x="204" y="337"/>
                  </a:lnTo>
                  <a:lnTo>
                    <a:pt x="195" y="345"/>
                  </a:lnTo>
                  <a:lnTo>
                    <a:pt x="193" y="348"/>
                  </a:lnTo>
                  <a:lnTo>
                    <a:pt x="190" y="350"/>
                  </a:lnTo>
                  <a:lnTo>
                    <a:pt x="187" y="358"/>
                  </a:lnTo>
                  <a:lnTo>
                    <a:pt x="187" y="358"/>
                  </a:lnTo>
                  <a:lnTo>
                    <a:pt x="187" y="361"/>
                  </a:lnTo>
                  <a:lnTo>
                    <a:pt x="193" y="374"/>
                  </a:lnTo>
                  <a:lnTo>
                    <a:pt x="204" y="398"/>
                  </a:lnTo>
                  <a:lnTo>
                    <a:pt x="212" y="417"/>
                  </a:lnTo>
                  <a:lnTo>
                    <a:pt x="212" y="428"/>
                  </a:lnTo>
                  <a:lnTo>
                    <a:pt x="214" y="433"/>
                  </a:lnTo>
                  <a:lnTo>
                    <a:pt x="214" y="449"/>
                  </a:lnTo>
                  <a:lnTo>
                    <a:pt x="217" y="468"/>
                  </a:lnTo>
                  <a:lnTo>
                    <a:pt x="222" y="497"/>
                  </a:lnTo>
                  <a:lnTo>
                    <a:pt x="225" y="519"/>
                  </a:lnTo>
                  <a:lnTo>
                    <a:pt x="228" y="532"/>
                  </a:lnTo>
                  <a:lnTo>
                    <a:pt x="225" y="540"/>
                  </a:lnTo>
                  <a:lnTo>
                    <a:pt x="225" y="548"/>
                  </a:lnTo>
                  <a:lnTo>
                    <a:pt x="222" y="554"/>
                  </a:lnTo>
                  <a:lnTo>
                    <a:pt x="220" y="562"/>
                  </a:lnTo>
                  <a:lnTo>
                    <a:pt x="270" y="575"/>
                  </a:lnTo>
                  <a:lnTo>
                    <a:pt x="294" y="575"/>
                  </a:lnTo>
                  <a:lnTo>
                    <a:pt x="302" y="572"/>
                  </a:lnTo>
                  <a:lnTo>
                    <a:pt x="302" y="572"/>
                  </a:lnTo>
                  <a:lnTo>
                    <a:pt x="297" y="567"/>
                  </a:lnTo>
                  <a:lnTo>
                    <a:pt x="297" y="554"/>
                  </a:lnTo>
                  <a:lnTo>
                    <a:pt x="300" y="527"/>
                  </a:lnTo>
                  <a:lnTo>
                    <a:pt x="300" y="513"/>
                  </a:lnTo>
                  <a:lnTo>
                    <a:pt x="294" y="460"/>
                  </a:lnTo>
                  <a:lnTo>
                    <a:pt x="300" y="439"/>
                  </a:lnTo>
                  <a:lnTo>
                    <a:pt x="321" y="414"/>
                  </a:lnTo>
                  <a:lnTo>
                    <a:pt x="337" y="398"/>
                  </a:lnTo>
                  <a:lnTo>
                    <a:pt x="340" y="396"/>
                  </a:lnTo>
                  <a:lnTo>
                    <a:pt x="364" y="382"/>
                  </a:lnTo>
                  <a:lnTo>
                    <a:pt x="388" y="374"/>
                  </a:lnTo>
                  <a:lnTo>
                    <a:pt x="412" y="380"/>
                  </a:lnTo>
                  <a:lnTo>
                    <a:pt x="412" y="380"/>
                  </a:lnTo>
                  <a:lnTo>
                    <a:pt x="412" y="372"/>
                  </a:lnTo>
                  <a:lnTo>
                    <a:pt x="409" y="356"/>
                  </a:lnTo>
                  <a:lnTo>
                    <a:pt x="399" y="337"/>
                  </a:lnTo>
                  <a:lnTo>
                    <a:pt x="396" y="329"/>
                  </a:lnTo>
                  <a:lnTo>
                    <a:pt x="396" y="318"/>
                  </a:lnTo>
                  <a:lnTo>
                    <a:pt x="396" y="310"/>
                  </a:lnTo>
                  <a:lnTo>
                    <a:pt x="396" y="299"/>
                  </a:lnTo>
                  <a:lnTo>
                    <a:pt x="409" y="267"/>
                  </a:lnTo>
                  <a:lnTo>
                    <a:pt x="415" y="259"/>
                  </a:lnTo>
                  <a:lnTo>
                    <a:pt x="415" y="257"/>
                  </a:lnTo>
                  <a:lnTo>
                    <a:pt x="412" y="254"/>
                  </a:lnTo>
                  <a:lnTo>
                    <a:pt x="409" y="249"/>
                  </a:lnTo>
                  <a:lnTo>
                    <a:pt x="401" y="238"/>
                  </a:lnTo>
                  <a:lnTo>
                    <a:pt x="399" y="235"/>
                  </a:lnTo>
                  <a:lnTo>
                    <a:pt x="399" y="233"/>
                  </a:lnTo>
                  <a:lnTo>
                    <a:pt x="399" y="227"/>
                  </a:lnTo>
                  <a:lnTo>
                    <a:pt x="404" y="219"/>
                  </a:lnTo>
                  <a:lnTo>
                    <a:pt x="412" y="211"/>
                  </a:lnTo>
                  <a:lnTo>
                    <a:pt x="420" y="200"/>
                  </a:lnTo>
                  <a:lnTo>
                    <a:pt x="420" y="187"/>
                  </a:lnTo>
                  <a:lnTo>
                    <a:pt x="420" y="182"/>
                  </a:lnTo>
                  <a:lnTo>
                    <a:pt x="415" y="163"/>
                  </a:lnTo>
                  <a:lnTo>
                    <a:pt x="407" y="144"/>
                  </a:lnTo>
                  <a:lnTo>
                    <a:pt x="407" y="142"/>
                  </a:lnTo>
                  <a:lnTo>
                    <a:pt x="407" y="136"/>
                  </a:lnTo>
                  <a:close/>
                  <a:moveTo>
                    <a:pt x="658" y="318"/>
                  </a:moveTo>
                  <a:lnTo>
                    <a:pt x="658" y="313"/>
                  </a:lnTo>
                  <a:lnTo>
                    <a:pt x="658" y="313"/>
                  </a:lnTo>
                  <a:lnTo>
                    <a:pt x="652" y="310"/>
                  </a:lnTo>
                  <a:lnTo>
                    <a:pt x="620" y="302"/>
                  </a:lnTo>
                  <a:lnTo>
                    <a:pt x="615" y="302"/>
                  </a:lnTo>
                  <a:lnTo>
                    <a:pt x="607" y="305"/>
                  </a:lnTo>
                  <a:lnTo>
                    <a:pt x="607" y="307"/>
                  </a:lnTo>
                  <a:lnTo>
                    <a:pt x="610" y="310"/>
                  </a:lnTo>
                  <a:lnTo>
                    <a:pt x="612" y="313"/>
                  </a:lnTo>
                  <a:lnTo>
                    <a:pt x="612" y="318"/>
                  </a:lnTo>
                  <a:lnTo>
                    <a:pt x="615" y="323"/>
                  </a:lnTo>
                  <a:lnTo>
                    <a:pt x="615" y="334"/>
                  </a:lnTo>
                  <a:lnTo>
                    <a:pt x="618" y="340"/>
                  </a:lnTo>
                  <a:lnTo>
                    <a:pt x="620" y="342"/>
                  </a:lnTo>
                  <a:lnTo>
                    <a:pt x="620" y="345"/>
                  </a:lnTo>
                  <a:lnTo>
                    <a:pt x="620" y="350"/>
                  </a:lnTo>
                  <a:lnTo>
                    <a:pt x="620" y="356"/>
                  </a:lnTo>
                  <a:lnTo>
                    <a:pt x="618" y="366"/>
                  </a:lnTo>
                  <a:lnTo>
                    <a:pt x="615" y="372"/>
                  </a:lnTo>
                  <a:lnTo>
                    <a:pt x="612" y="374"/>
                  </a:lnTo>
                  <a:lnTo>
                    <a:pt x="607" y="393"/>
                  </a:lnTo>
                  <a:lnTo>
                    <a:pt x="615" y="404"/>
                  </a:lnTo>
                  <a:lnTo>
                    <a:pt x="623" y="409"/>
                  </a:lnTo>
                  <a:lnTo>
                    <a:pt x="628" y="409"/>
                  </a:lnTo>
                  <a:lnTo>
                    <a:pt x="628" y="409"/>
                  </a:lnTo>
                  <a:lnTo>
                    <a:pt x="628" y="385"/>
                  </a:lnTo>
                  <a:lnTo>
                    <a:pt x="634" y="382"/>
                  </a:lnTo>
                  <a:lnTo>
                    <a:pt x="636" y="377"/>
                  </a:lnTo>
                  <a:lnTo>
                    <a:pt x="671" y="374"/>
                  </a:lnTo>
                  <a:lnTo>
                    <a:pt x="658" y="318"/>
                  </a:lnTo>
                  <a:close/>
                  <a:moveTo>
                    <a:pt x="599" y="401"/>
                  </a:moveTo>
                  <a:lnTo>
                    <a:pt x="588" y="374"/>
                  </a:lnTo>
                  <a:lnTo>
                    <a:pt x="543" y="326"/>
                  </a:lnTo>
                  <a:lnTo>
                    <a:pt x="540" y="323"/>
                  </a:lnTo>
                  <a:lnTo>
                    <a:pt x="532" y="321"/>
                  </a:lnTo>
                  <a:lnTo>
                    <a:pt x="524" y="326"/>
                  </a:lnTo>
                  <a:lnTo>
                    <a:pt x="524" y="329"/>
                  </a:lnTo>
                  <a:lnTo>
                    <a:pt x="524" y="334"/>
                  </a:lnTo>
                  <a:lnTo>
                    <a:pt x="537" y="356"/>
                  </a:lnTo>
                  <a:lnTo>
                    <a:pt x="546" y="374"/>
                  </a:lnTo>
                  <a:lnTo>
                    <a:pt x="548" y="382"/>
                  </a:lnTo>
                  <a:lnTo>
                    <a:pt x="548" y="388"/>
                  </a:lnTo>
                  <a:lnTo>
                    <a:pt x="546" y="393"/>
                  </a:lnTo>
                  <a:lnTo>
                    <a:pt x="543" y="398"/>
                  </a:lnTo>
                  <a:lnTo>
                    <a:pt x="543" y="414"/>
                  </a:lnTo>
                  <a:lnTo>
                    <a:pt x="546" y="420"/>
                  </a:lnTo>
                  <a:lnTo>
                    <a:pt x="551" y="425"/>
                  </a:lnTo>
                  <a:lnTo>
                    <a:pt x="556" y="428"/>
                  </a:lnTo>
                  <a:lnTo>
                    <a:pt x="588" y="433"/>
                  </a:lnTo>
                  <a:lnTo>
                    <a:pt x="591" y="417"/>
                  </a:lnTo>
                  <a:lnTo>
                    <a:pt x="602" y="420"/>
                  </a:lnTo>
                  <a:lnTo>
                    <a:pt x="599" y="409"/>
                  </a:lnTo>
                  <a:lnTo>
                    <a:pt x="599" y="401"/>
                  </a:lnTo>
                  <a:close/>
                </a:path>
              </a:pathLst>
            </a:custGeom>
            <a:solidFill>
              <a:srgbClr val="575756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2A9F9FE-11B2-AF3F-D5F8-5EDAC69909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66826" y="4954588"/>
              <a:ext cx="530225" cy="1393825"/>
            </a:xfrm>
            <a:custGeom>
              <a:avLst/>
              <a:gdLst>
                <a:gd name="T0" fmla="*/ 283 w 334"/>
                <a:gd name="T1" fmla="*/ 819 h 878"/>
                <a:gd name="T2" fmla="*/ 280 w 334"/>
                <a:gd name="T3" fmla="*/ 782 h 878"/>
                <a:gd name="T4" fmla="*/ 256 w 334"/>
                <a:gd name="T5" fmla="*/ 723 h 878"/>
                <a:gd name="T6" fmla="*/ 256 w 334"/>
                <a:gd name="T7" fmla="*/ 696 h 878"/>
                <a:gd name="T8" fmla="*/ 264 w 334"/>
                <a:gd name="T9" fmla="*/ 621 h 878"/>
                <a:gd name="T10" fmla="*/ 291 w 334"/>
                <a:gd name="T11" fmla="*/ 594 h 878"/>
                <a:gd name="T12" fmla="*/ 310 w 334"/>
                <a:gd name="T13" fmla="*/ 554 h 878"/>
                <a:gd name="T14" fmla="*/ 283 w 334"/>
                <a:gd name="T15" fmla="*/ 533 h 878"/>
                <a:gd name="T16" fmla="*/ 283 w 334"/>
                <a:gd name="T17" fmla="*/ 525 h 878"/>
                <a:gd name="T18" fmla="*/ 243 w 334"/>
                <a:gd name="T19" fmla="*/ 533 h 878"/>
                <a:gd name="T20" fmla="*/ 253 w 334"/>
                <a:gd name="T21" fmla="*/ 538 h 878"/>
                <a:gd name="T22" fmla="*/ 264 w 334"/>
                <a:gd name="T23" fmla="*/ 546 h 878"/>
                <a:gd name="T24" fmla="*/ 272 w 334"/>
                <a:gd name="T25" fmla="*/ 546 h 878"/>
                <a:gd name="T26" fmla="*/ 251 w 334"/>
                <a:gd name="T27" fmla="*/ 573 h 878"/>
                <a:gd name="T28" fmla="*/ 245 w 334"/>
                <a:gd name="T29" fmla="*/ 589 h 878"/>
                <a:gd name="T30" fmla="*/ 229 w 334"/>
                <a:gd name="T31" fmla="*/ 600 h 878"/>
                <a:gd name="T32" fmla="*/ 184 w 334"/>
                <a:gd name="T33" fmla="*/ 600 h 878"/>
                <a:gd name="T34" fmla="*/ 131 w 334"/>
                <a:gd name="T35" fmla="*/ 621 h 878"/>
                <a:gd name="T36" fmla="*/ 144 w 334"/>
                <a:gd name="T37" fmla="*/ 648 h 878"/>
                <a:gd name="T38" fmla="*/ 128 w 334"/>
                <a:gd name="T39" fmla="*/ 704 h 878"/>
                <a:gd name="T40" fmla="*/ 144 w 334"/>
                <a:gd name="T41" fmla="*/ 766 h 878"/>
                <a:gd name="T42" fmla="*/ 171 w 334"/>
                <a:gd name="T43" fmla="*/ 803 h 878"/>
                <a:gd name="T44" fmla="*/ 267 w 334"/>
                <a:gd name="T45" fmla="*/ 875 h 878"/>
                <a:gd name="T46" fmla="*/ 334 w 334"/>
                <a:gd name="T47" fmla="*/ 843 h 878"/>
                <a:gd name="T48" fmla="*/ 160 w 334"/>
                <a:gd name="T49" fmla="*/ 487 h 878"/>
                <a:gd name="T50" fmla="*/ 179 w 334"/>
                <a:gd name="T51" fmla="*/ 503 h 878"/>
                <a:gd name="T52" fmla="*/ 229 w 334"/>
                <a:gd name="T53" fmla="*/ 506 h 878"/>
                <a:gd name="T54" fmla="*/ 245 w 334"/>
                <a:gd name="T55" fmla="*/ 493 h 878"/>
                <a:gd name="T56" fmla="*/ 229 w 334"/>
                <a:gd name="T57" fmla="*/ 474 h 878"/>
                <a:gd name="T58" fmla="*/ 221 w 334"/>
                <a:gd name="T59" fmla="*/ 466 h 878"/>
                <a:gd name="T60" fmla="*/ 219 w 334"/>
                <a:gd name="T61" fmla="*/ 458 h 878"/>
                <a:gd name="T62" fmla="*/ 237 w 334"/>
                <a:gd name="T63" fmla="*/ 418 h 878"/>
                <a:gd name="T64" fmla="*/ 227 w 334"/>
                <a:gd name="T65" fmla="*/ 402 h 878"/>
                <a:gd name="T66" fmla="*/ 216 w 334"/>
                <a:gd name="T67" fmla="*/ 402 h 878"/>
                <a:gd name="T68" fmla="*/ 200 w 334"/>
                <a:gd name="T69" fmla="*/ 412 h 878"/>
                <a:gd name="T70" fmla="*/ 160 w 334"/>
                <a:gd name="T71" fmla="*/ 410 h 878"/>
                <a:gd name="T72" fmla="*/ 147 w 334"/>
                <a:gd name="T73" fmla="*/ 391 h 878"/>
                <a:gd name="T74" fmla="*/ 141 w 334"/>
                <a:gd name="T75" fmla="*/ 340 h 878"/>
                <a:gd name="T76" fmla="*/ 168 w 334"/>
                <a:gd name="T77" fmla="*/ 335 h 878"/>
                <a:gd name="T78" fmla="*/ 203 w 334"/>
                <a:gd name="T79" fmla="*/ 303 h 878"/>
                <a:gd name="T80" fmla="*/ 256 w 334"/>
                <a:gd name="T81" fmla="*/ 292 h 878"/>
                <a:gd name="T82" fmla="*/ 256 w 334"/>
                <a:gd name="T83" fmla="*/ 233 h 878"/>
                <a:gd name="T84" fmla="*/ 248 w 334"/>
                <a:gd name="T85" fmla="*/ 177 h 878"/>
                <a:gd name="T86" fmla="*/ 275 w 334"/>
                <a:gd name="T87" fmla="*/ 54 h 878"/>
                <a:gd name="T88" fmla="*/ 224 w 334"/>
                <a:gd name="T89" fmla="*/ 8 h 878"/>
                <a:gd name="T90" fmla="*/ 165 w 334"/>
                <a:gd name="T91" fmla="*/ 118 h 878"/>
                <a:gd name="T92" fmla="*/ 187 w 334"/>
                <a:gd name="T93" fmla="*/ 99 h 878"/>
                <a:gd name="T94" fmla="*/ 141 w 334"/>
                <a:gd name="T95" fmla="*/ 164 h 878"/>
                <a:gd name="T96" fmla="*/ 128 w 334"/>
                <a:gd name="T97" fmla="*/ 214 h 878"/>
                <a:gd name="T98" fmla="*/ 133 w 334"/>
                <a:gd name="T99" fmla="*/ 177 h 878"/>
                <a:gd name="T100" fmla="*/ 40 w 334"/>
                <a:gd name="T101" fmla="*/ 260 h 878"/>
                <a:gd name="T102" fmla="*/ 8 w 334"/>
                <a:gd name="T103" fmla="*/ 276 h 878"/>
                <a:gd name="T104" fmla="*/ 21 w 334"/>
                <a:gd name="T105" fmla="*/ 305 h 878"/>
                <a:gd name="T106" fmla="*/ 53 w 334"/>
                <a:gd name="T107" fmla="*/ 386 h 878"/>
                <a:gd name="T108" fmla="*/ 61 w 334"/>
                <a:gd name="T109" fmla="*/ 423 h 878"/>
                <a:gd name="T110" fmla="*/ 82 w 334"/>
                <a:gd name="T111" fmla="*/ 471 h 878"/>
                <a:gd name="T112" fmla="*/ 133 w 334"/>
                <a:gd name="T113" fmla="*/ 506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4" h="878">
                  <a:moveTo>
                    <a:pt x="334" y="843"/>
                  </a:moveTo>
                  <a:lnTo>
                    <a:pt x="331" y="835"/>
                  </a:lnTo>
                  <a:lnTo>
                    <a:pt x="320" y="827"/>
                  </a:lnTo>
                  <a:lnTo>
                    <a:pt x="288" y="822"/>
                  </a:lnTo>
                  <a:lnTo>
                    <a:pt x="283" y="819"/>
                  </a:lnTo>
                  <a:lnTo>
                    <a:pt x="278" y="814"/>
                  </a:lnTo>
                  <a:lnTo>
                    <a:pt x="275" y="808"/>
                  </a:lnTo>
                  <a:lnTo>
                    <a:pt x="275" y="792"/>
                  </a:lnTo>
                  <a:lnTo>
                    <a:pt x="278" y="787"/>
                  </a:lnTo>
                  <a:lnTo>
                    <a:pt x="280" y="782"/>
                  </a:lnTo>
                  <a:lnTo>
                    <a:pt x="280" y="776"/>
                  </a:lnTo>
                  <a:lnTo>
                    <a:pt x="278" y="768"/>
                  </a:lnTo>
                  <a:lnTo>
                    <a:pt x="269" y="750"/>
                  </a:lnTo>
                  <a:lnTo>
                    <a:pt x="256" y="728"/>
                  </a:lnTo>
                  <a:lnTo>
                    <a:pt x="256" y="723"/>
                  </a:lnTo>
                  <a:lnTo>
                    <a:pt x="256" y="720"/>
                  </a:lnTo>
                  <a:lnTo>
                    <a:pt x="264" y="715"/>
                  </a:lnTo>
                  <a:lnTo>
                    <a:pt x="261" y="707"/>
                  </a:lnTo>
                  <a:lnTo>
                    <a:pt x="259" y="701"/>
                  </a:lnTo>
                  <a:lnTo>
                    <a:pt x="256" y="696"/>
                  </a:lnTo>
                  <a:lnTo>
                    <a:pt x="256" y="691"/>
                  </a:lnTo>
                  <a:lnTo>
                    <a:pt x="256" y="683"/>
                  </a:lnTo>
                  <a:lnTo>
                    <a:pt x="264" y="637"/>
                  </a:lnTo>
                  <a:lnTo>
                    <a:pt x="264" y="629"/>
                  </a:lnTo>
                  <a:lnTo>
                    <a:pt x="264" y="621"/>
                  </a:lnTo>
                  <a:lnTo>
                    <a:pt x="261" y="608"/>
                  </a:lnTo>
                  <a:lnTo>
                    <a:pt x="261" y="602"/>
                  </a:lnTo>
                  <a:lnTo>
                    <a:pt x="264" y="600"/>
                  </a:lnTo>
                  <a:lnTo>
                    <a:pt x="283" y="597"/>
                  </a:lnTo>
                  <a:lnTo>
                    <a:pt x="291" y="594"/>
                  </a:lnTo>
                  <a:lnTo>
                    <a:pt x="291" y="592"/>
                  </a:lnTo>
                  <a:lnTo>
                    <a:pt x="291" y="576"/>
                  </a:lnTo>
                  <a:lnTo>
                    <a:pt x="310" y="565"/>
                  </a:lnTo>
                  <a:lnTo>
                    <a:pt x="315" y="560"/>
                  </a:lnTo>
                  <a:lnTo>
                    <a:pt x="310" y="554"/>
                  </a:lnTo>
                  <a:lnTo>
                    <a:pt x="310" y="546"/>
                  </a:lnTo>
                  <a:lnTo>
                    <a:pt x="307" y="536"/>
                  </a:lnTo>
                  <a:lnTo>
                    <a:pt x="291" y="538"/>
                  </a:lnTo>
                  <a:lnTo>
                    <a:pt x="286" y="536"/>
                  </a:lnTo>
                  <a:lnTo>
                    <a:pt x="283" y="533"/>
                  </a:lnTo>
                  <a:lnTo>
                    <a:pt x="283" y="530"/>
                  </a:lnTo>
                  <a:lnTo>
                    <a:pt x="286" y="530"/>
                  </a:lnTo>
                  <a:lnTo>
                    <a:pt x="286" y="528"/>
                  </a:lnTo>
                  <a:lnTo>
                    <a:pt x="286" y="525"/>
                  </a:lnTo>
                  <a:lnTo>
                    <a:pt x="283" y="525"/>
                  </a:lnTo>
                  <a:lnTo>
                    <a:pt x="261" y="520"/>
                  </a:lnTo>
                  <a:lnTo>
                    <a:pt x="259" y="520"/>
                  </a:lnTo>
                  <a:lnTo>
                    <a:pt x="256" y="520"/>
                  </a:lnTo>
                  <a:lnTo>
                    <a:pt x="251" y="525"/>
                  </a:lnTo>
                  <a:lnTo>
                    <a:pt x="243" y="533"/>
                  </a:lnTo>
                  <a:lnTo>
                    <a:pt x="240" y="536"/>
                  </a:lnTo>
                  <a:lnTo>
                    <a:pt x="243" y="538"/>
                  </a:lnTo>
                  <a:lnTo>
                    <a:pt x="248" y="538"/>
                  </a:lnTo>
                  <a:lnTo>
                    <a:pt x="251" y="538"/>
                  </a:lnTo>
                  <a:lnTo>
                    <a:pt x="253" y="538"/>
                  </a:lnTo>
                  <a:lnTo>
                    <a:pt x="256" y="544"/>
                  </a:lnTo>
                  <a:lnTo>
                    <a:pt x="256" y="544"/>
                  </a:lnTo>
                  <a:lnTo>
                    <a:pt x="259" y="546"/>
                  </a:lnTo>
                  <a:lnTo>
                    <a:pt x="261" y="546"/>
                  </a:lnTo>
                  <a:lnTo>
                    <a:pt x="264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69" y="554"/>
                  </a:lnTo>
                  <a:lnTo>
                    <a:pt x="267" y="557"/>
                  </a:lnTo>
                  <a:lnTo>
                    <a:pt x="261" y="562"/>
                  </a:lnTo>
                  <a:lnTo>
                    <a:pt x="253" y="568"/>
                  </a:lnTo>
                  <a:lnTo>
                    <a:pt x="251" y="573"/>
                  </a:lnTo>
                  <a:lnTo>
                    <a:pt x="248" y="578"/>
                  </a:lnTo>
                  <a:lnTo>
                    <a:pt x="248" y="581"/>
                  </a:lnTo>
                  <a:lnTo>
                    <a:pt x="248" y="586"/>
                  </a:lnTo>
                  <a:lnTo>
                    <a:pt x="248" y="589"/>
                  </a:lnTo>
                  <a:lnTo>
                    <a:pt x="245" y="589"/>
                  </a:lnTo>
                  <a:lnTo>
                    <a:pt x="243" y="592"/>
                  </a:lnTo>
                  <a:lnTo>
                    <a:pt x="240" y="594"/>
                  </a:lnTo>
                  <a:lnTo>
                    <a:pt x="240" y="597"/>
                  </a:lnTo>
                  <a:lnTo>
                    <a:pt x="235" y="600"/>
                  </a:lnTo>
                  <a:lnTo>
                    <a:pt x="229" y="600"/>
                  </a:lnTo>
                  <a:lnTo>
                    <a:pt x="211" y="597"/>
                  </a:lnTo>
                  <a:lnTo>
                    <a:pt x="203" y="597"/>
                  </a:lnTo>
                  <a:lnTo>
                    <a:pt x="197" y="600"/>
                  </a:lnTo>
                  <a:lnTo>
                    <a:pt x="192" y="600"/>
                  </a:lnTo>
                  <a:lnTo>
                    <a:pt x="184" y="600"/>
                  </a:lnTo>
                  <a:lnTo>
                    <a:pt x="176" y="597"/>
                  </a:lnTo>
                  <a:lnTo>
                    <a:pt x="152" y="594"/>
                  </a:lnTo>
                  <a:lnTo>
                    <a:pt x="144" y="605"/>
                  </a:lnTo>
                  <a:lnTo>
                    <a:pt x="136" y="613"/>
                  </a:lnTo>
                  <a:lnTo>
                    <a:pt x="131" y="621"/>
                  </a:lnTo>
                  <a:lnTo>
                    <a:pt x="131" y="627"/>
                  </a:lnTo>
                  <a:lnTo>
                    <a:pt x="131" y="629"/>
                  </a:lnTo>
                  <a:lnTo>
                    <a:pt x="133" y="632"/>
                  </a:lnTo>
                  <a:lnTo>
                    <a:pt x="141" y="643"/>
                  </a:lnTo>
                  <a:lnTo>
                    <a:pt x="144" y="648"/>
                  </a:lnTo>
                  <a:lnTo>
                    <a:pt x="147" y="651"/>
                  </a:lnTo>
                  <a:lnTo>
                    <a:pt x="147" y="653"/>
                  </a:lnTo>
                  <a:lnTo>
                    <a:pt x="141" y="661"/>
                  </a:lnTo>
                  <a:lnTo>
                    <a:pt x="128" y="693"/>
                  </a:lnTo>
                  <a:lnTo>
                    <a:pt x="128" y="704"/>
                  </a:lnTo>
                  <a:lnTo>
                    <a:pt x="128" y="712"/>
                  </a:lnTo>
                  <a:lnTo>
                    <a:pt x="128" y="723"/>
                  </a:lnTo>
                  <a:lnTo>
                    <a:pt x="131" y="731"/>
                  </a:lnTo>
                  <a:lnTo>
                    <a:pt x="141" y="750"/>
                  </a:lnTo>
                  <a:lnTo>
                    <a:pt x="144" y="766"/>
                  </a:lnTo>
                  <a:lnTo>
                    <a:pt x="144" y="774"/>
                  </a:lnTo>
                  <a:lnTo>
                    <a:pt x="144" y="774"/>
                  </a:lnTo>
                  <a:lnTo>
                    <a:pt x="147" y="774"/>
                  </a:lnTo>
                  <a:lnTo>
                    <a:pt x="163" y="784"/>
                  </a:lnTo>
                  <a:lnTo>
                    <a:pt x="171" y="803"/>
                  </a:lnTo>
                  <a:lnTo>
                    <a:pt x="176" y="835"/>
                  </a:lnTo>
                  <a:lnTo>
                    <a:pt x="192" y="846"/>
                  </a:lnTo>
                  <a:lnTo>
                    <a:pt x="227" y="878"/>
                  </a:lnTo>
                  <a:lnTo>
                    <a:pt x="267" y="875"/>
                  </a:lnTo>
                  <a:lnTo>
                    <a:pt x="267" y="875"/>
                  </a:lnTo>
                  <a:lnTo>
                    <a:pt x="278" y="873"/>
                  </a:lnTo>
                  <a:lnTo>
                    <a:pt x="302" y="870"/>
                  </a:lnTo>
                  <a:lnTo>
                    <a:pt x="312" y="862"/>
                  </a:lnTo>
                  <a:lnTo>
                    <a:pt x="334" y="843"/>
                  </a:lnTo>
                  <a:lnTo>
                    <a:pt x="334" y="843"/>
                  </a:lnTo>
                  <a:close/>
                  <a:moveTo>
                    <a:pt x="136" y="490"/>
                  </a:moveTo>
                  <a:lnTo>
                    <a:pt x="139" y="485"/>
                  </a:lnTo>
                  <a:lnTo>
                    <a:pt x="144" y="482"/>
                  </a:lnTo>
                  <a:lnTo>
                    <a:pt x="147" y="479"/>
                  </a:lnTo>
                  <a:lnTo>
                    <a:pt x="160" y="487"/>
                  </a:lnTo>
                  <a:lnTo>
                    <a:pt x="165" y="490"/>
                  </a:lnTo>
                  <a:lnTo>
                    <a:pt x="168" y="493"/>
                  </a:lnTo>
                  <a:lnTo>
                    <a:pt x="171" y="498"/>
                  </a:lnTo>
                  <a:lnTo>
                    <a:pt x="173" y="501"/>
                  </a:lnTo>
                  <a:lnTo>
                    <a:pt x="179" y="503"/>
                  </a:lnTo>
                  <a:lnTo>
                    <a:pt x="208" y="514"/>
                  </a:lnTo>
                  <a:lnTo>
                    <a:pt x="216" y="514"/>
                  </a:lnTo>
                  <a:lnTo>
                    <a:pt x="221" y="514"/>
                  </a:lnTo>
                  <a:lnTo>
                    <a:pt x="227" y="511"/>
                  </a:lnTo>
                  <a:lnTo>
                    <a:pt x="229" y="506"/>
                  </a:lnTo>
                  <a:lnTo>
                    <a:pt x="235" y="501"/>
                  </a:lnTo>
                  <a:lnTo>
                    <a:pt x="237" y="501"/>
                  </a:lnTo>
                  <a:lnTo>
                    <a:pt x="240" y="501"/>
                  </a:lnTo>
                  <a:lnTo>
                    <a:pt x="243" y="498"/>
                  </a:lnTo>
                  <a:lnTo>
                    <a:pt x="245" y="493"/>
                  </a:lnTo>
                  <a:lnTo>
                    <a:pt x="245" y="479"/>
                  </a:lnTo>
                  <a:lnTo>
                    <a:pt x="243" y="474"/>
                  </a:lnTo>
                  <a:lnTo>
                    <a:pt x="237" y="471"/>
                  </a:lnTo>
                  <a:lnTo>
                    <a:pt x="232" y="474"/>
                  </a:lnTo>
                  <a:lnTo>
                    <a:pt x="229" y="474"/>
                  </a:lnTo>
                  <a:lnTo>
                    <a:pt x="224" y="471"/>
                  </a:lnTo>
                  <a:lnTo>
                    <a:pt x="221" y="471"/>
                  </a:lnTo>
                  <a:lnTo>
                    <a:pt x="221" y="469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19" y="463"/>
                  </a:lnTo>
                  <a:lnTo>
                    <a:pt x="219" y="463"/>
                  </a:lnTo>
                  <a:lnTo>
                    <a:pt x="219" y="461"/>
                  </a:lnTo>
                  <a:lnTo>
                    <a:pt x="219" y="461"/>
                  </a:lnTo>
                  <a:lnTo>
                    <a:pt x="219" y="458"/>
                  </a:lnTo>
                  <a:lnTo>
                    <a:pt x="235" y="439"/>
                  </a:lnTo>
                  <a:lnTo>
                    <a:pt x="240" y="434"/>
                  </a:lnTo>
                  <a:lnTo>
                    <a:pt x="240" y="429"/>
                  </a:lnTo>
                  <a:lnTo>
                    <a:pt x="240" y="421"/>
                  </a:lnTo>
                  <a:lnTo>
                    <a:pt x="237" y="418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2"/>
                  </a:lnTo>
                  <a:lnTo>
                    <a:pt x="224" y="402"/>
                  </a:lnTo>
                  <a:lnTo>
                    <a:pt x="224" y="402"/>
                  </a:lnTo>
                  <a:lnTo>
                    <a:pt x="221" y="402"/>
                  </a:lnTo>
                  <a:lnTo>
                    <a:pt x="219" y="402"/>
                  </a:lnTo>
                  <a:lnTo>
                    <a:pt x="216" y="402"/>
                  </a:lnTo>
                  <a:lnTo>
                    <a:pt x="216" y="404"/>
                  </a:lnTo>
                  <a:lnTo>
                    <a:pt x="216" y="404"/>
                  </a:lnTo>
                  <a:lnTo>
                    <a:pt x="208" y="410"/>
                  </a:lnTo>
                  <a:lnTo>
                    <a:pt x="203" y="412"/>
                  </a:lnTo>
                  <a:lnTo>
                    <a:pt x="200" y="412"/>
                  </a:lnTo>
                  <a:lnTo>
                    <a:pt x="187" y="412"/>
                  </a:lnTo>
                  <a:lnTo>
                    <a:pt x="168" y="412"/>
                  </a:lnTo>
                  <a:lnTo>
                    <a:pt x="165" y="412"/>
                  </a:lnTo>
                  <a:lnTo>
                    <a:pt x="160" y="412"/>
                  </a:lnTo>
                  <a:lnTo>
                    <a:pt x="160" y="410"/>
                  </a:lnTo>
                  <a:lnTo>
                    <a:pt x="152" y="410"/>
                  </a:lnTo>
                  <a:lnTo>
                    <a:pt x="149" y="407"/>
                  </a:lnTo>
                  <a:lnTo>
                    <a:pt x="149" y="407"/>
                  </a:lnTo>
                  <a:lnTo>
                    <a:pt x="149" y="404"/>
                  </a:lnTo>
                  <a:lnTo>
                    <a:pt x="147" y="391"/>
                  </a:lnTo>
                  <a:lnTo>
                    <a:pt x="141" y="370"/>
                  </a:lnTo>
                  <a:lnTo>
                    <a:pt x="141" y="364"/>
                  </a:lnTo>
                  <a:lnTo>
                    <a:pt x="139" y="348"/>
                  </a:lnTo>
                  <a:lnTo>
                    <a:pt x="139" y="343"/>
                  </a:lnTo>
                  <a:lnTo>
                    <a:pt x="141" y="340"/>
                  </a:lnTo>
                  <a:lnTo>
                    <a:pt x="147" y="335"/>
                  </a:lnTo>
                  <a:lnTo>
                    <a:pt x="152" y="335"/>
                  </a:lnTo>
                  <a:lnTo>
                    <a:pt x="157" y="335"/>
                  </a:lnTo>
                  <a:lnTo>
                    <a:pt x="160" y="335"/>
                  </a:lnTo>
                  <a:lnTo>
                    <a:pt x="168" y="335"/>
                  </a:lnTo>
                  <a:lnTo>
                    <a:pt x="173" y="330"/>
                  </a:lnTo>
                  <a:lnTo>
                    <a:pt x="189" y="313"/>
                  </a:lnTo>
                  <a:lnTo>
                    <a:pt x="197" y="308"/>
                  </a:lnTo>
                  <a:lnTo>
                    <a:pt x="200" y="305"/>
                  </a:lnTo>
                  <a:lnTo>
                    <a:pt x="203" y="303"/>
                  </a:lnTo>
                  <a:lnTo>
                    <a:pt x="208" y="305"/>
                  </a:lnTo>
                  <a:lnTo>
                    <a:pt x="213" y="305"/>
                  </a:lnTo>
                  <a:lnTo>
                    <a:pt x="221" y="305"/>
                  </a:lnTo>
                  <a:lnTo>
                    <a:pt x="248" y="297"/>
                  </a:lnTo>
                  <a:lnTo>
                    <a:pt x="256" y="292"/>
                  </a:lnTo>
                  <a:lnTo>
                    <a:pt x="256" y="292"/>
                  </a:lnTo>
                  <a:lnTo>
                    <a:pt x="251" y="284"/>
                  </a:lnTo>
                  <a:lnTo>
                    <a:pt x="248" y="252"/>
                  </a:lnTo>
                  <a:lnTo>
                    <a:pt x="248" y="241"/>
                  </a:lnTo>
                  <a:lnTo>
                    <a:pt x="256" y="233"/>
                  </a:lnTo>
                  <a:lnTo>
                    <a:pt x="264" y="225"/>
                  </a:lnTo>
                  <a:lnTo>
                    <a:pt x="269" y="217"/>
                  </a:lnTo>
                  <a:lnTo>
                    <a:pt x="267" y="209"/>
                  </a:lnTo>
                  <a:lnTo>
                    <a:pt x="251" y="188"/>
                  </a:lnTo>
                  <a:lnTo>
                    <a:pt x="248" y="177"/>
                  </a:lnTo>
                  <a:lnTo>
                    <a:pt x="251" y="166"/>
                  </a:lnTo>
                  <a:lnTo>
                    <a:pt x="264" y="148"/>
                  </a:lnTo>
                  <a:lnTo>
                    <a:pt x="267" y="140"/>
                  </a:lnTo>
                  <a:lnTo>
                    <a:pt x="269" y="75"/>
                  </a:lnTo>
                  <a:lnTo>
                    <a:pt x="275" y="54"/>
                  </a:lnTo>
                  <a:lnTo>
                    <a:pt x="275" y="41"/>
                  </a:lnTo>
                  <a:lnTo>
                    <a:pt x="272" y="27"/>
                  </a:lnTo>
                  <a:lnTo>
                    <a:pt x="261" y="0"/>
                  </a:lnTo>
                  <a:lnTo>
                    <a:pt x="256" y="0"/>
                  </a:lnTo>
                  <a:lnTo>
                    <a:pt x="224" y="8"/>
                  </a:lnTo>
                  <a:lnTo>
                    <a:pt x="208" y="8"/>
                  </a:lnTo>
                  <a:lnTo>
                    <a:pt x="205" y="14"/>
                  </a:lnTo>
                  <a:lnTo>
                    <a:pt x="195" y="59"/>
                  </a:lnTo>
                  <a:lnTo>
                    <a:pt x="181" y="89"/>
                  </a:lnTo>
                  <a:lnTo>
                    <a:pt x="165" y="118"/>
                  </a:lnTo>
                  <a:lnTo>
                    <a:pt x="171" y="115"/>
                  </a:lnTo>
                  <a:lnTo>
                    <a:pt x="176" y="110"/>
                  </a:lnTo>
                  <a:lnTo>
                    <a:pt x="179" y="105"/>
                  </a:lnTo>
                  <a:lnTo>
                    <a:pt x="181" y="99"/>
                  </a:lnTo>
                  <a:lnTo>
                    <a:pt x="187" y="99"/>
                  </a:lnTo>
                  <a:lnTo>
                    <a:pt x="184" y="113"/>
                  </a:lnTo>
                  <a:lnTo>
                    <a:pt x="179" y="121"/>
                  </a:lnTo>
                  <a:lnTo>
                    <a:pt x="173" y="129"/>
                  </a:lnTo>
                  <a:lnTo>
                    <a:pt x="168" y="137"/>
                  </a:lnTo>
                  <a:lnTo>
                    <a:pt x="141" y="164"/>
                  </a:lnTo>
                  <a:lnTo>
                    <a:pt x="139" y="169"/>
                  </a:lnTo>
                  <a:lnTo>
                    <a:pt x="136" y="182"/>
                  </a:lnTo>
                  <a:lnTo>
                    <a:pt x="131" y="201"/>
                  </a:lnTo>
                  <a:lnTo>
                    <a:pt x="131" y="212"/>
                  </a:lnTo>
                  <a:lnTo>
                    <a:pt x="128" y="214"/>
                  </a:lnTo>
                  <a:lnTo>
                    <a:pt x="123" y="214"/>
                  </a:lnTo>
                  <a:lnTo>
                    <a:pt x="120" y="209"/>
                  </a:lnTo>
                  <a:lnTo>
                    <a:pt x="125" y="196"/>
                  </a:lnTo>
                  <a:lnTo>
                    <a:pt x="131" y="182"/>
                  </a:lnTo>
                  <a:lnTo>
                    <a:pt x="133" y="177"/>
                  </a:lnTo>
                  <a:lnTo>
                    <a:pt x="117" y="190"/>
                  </a:lnTo>
                  <a:lnTo>
                    <a:pt x="82" y="236"/>
                  </a:lnTo>
                  <a:lnTo>
                    <a:pt x="61" y="252"/>
                  </a:lnTo>
                  <a:lnTo>
                    <a:pt x="42" y="257"/>
                  </a:lnTo>
                  <a:lnTo>
                    <a:pt x="40" y="260"/>
                  </a:lnTo>
                  <a:lnTo>
                    <a:pt x="34" y="265"/>
                  </a:lnTo>
                  <a:lnTo>
                    <a:pt x="29" y="268"/>
                  </a:lnTo>
                  <a:lnTo>
                    <a:pt x="21" y="271"/>
                  </a:lnTo>
                  <a:lnTo>
                    <a:pt x="16" y="271"/>
                  </a:lnTo>
                  <a:lnTo>
                    <a:pt x="8" y="276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6" y="305"/>
                  </a:lnTo>
                  <a:lnTo>
                    <a:pt x="21" y="305"/>
                  </a:lnTo>
                  <a:lnTo>
                    <a:pt x="26" y="308"/>
                  </a:lnTo>
                  <a:lnTo>
                    <a:pt x="32" y="308"/>
                  </a:lnTo>
                  <a:lnTo>
                    <a:pt x="34" y="313"/>
                  </a:lnTo>
                  <a:lnTo>
                    <a:pt x="50" y="372"/>
                  </a:lnTo>
                  <a:lnTo>
                    <a:pt x="53" y="386"/>
                  </a:lnTo>
                  <a:lnTo>
                    <a:pt x="56" y="396"/>
                  </a:lnTo>
                  <a:lnTo>
                    <a:pt x="56" y="404"/>
                  </a:lnTo>
                  <a:lnTo>
                    <a:pt x="56" y="407"/>
                  </a:lnTo>
                  <a:lnTo>
                    <a:pt x="58" y="412"/>
                  </a:lnTo>
                  <a:lnTo>
                    <a:pt x="61" y="423"/>
                  </a:lnTo>
                  <a:lnTo>
                    <a:pt x="85" y="447"/>
                  </a:lnTo>
                  <a:lnTo>
                    <a:pt x="90" y="455"/>
                  </a:lnTo>
                  <a:lnTo>
                    <a:pt x="88" y="461"/>
                  </a:lnTo>
                  <a:lnTo>
                    <a:pt x="85" y="466"/>
                  </a:lnTo>
                  <a:lnTo>
                    <a:pt x="82" y="471"/>
                  </a:lnTo>
                  <a:lnTo>
                    <a:pt x="85" y="477"/>
                  </a:lnTo>
                  <a:lnTo>
                    <a:pt x="101" y="493"/>
                  </a:lnTo>
                  <a:lnTo>
                    <a:pt x="115" y="509"/>
                  </a:lnTo>
                  <a:lnTo>
                    <a:pt x="125" y="525"/>
                  </a:lnTo>
                  <a:lnTo>
                    <a:pt x="133" y="506"/>
                  </a:lnTo>
                  <a:lnTo>
                    <a:pt x="136" y="490"/>
                  </a:lnTo>
                  <a:close/>
                </a:path>
              </a:pathLst>
            </a:custGeom>
            <a:solidFill>
              <a:srgbClr val="92D050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A64F4EB5-EBC0-93D1-E2B9-682E3D89F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87488" y="5418138"/>
              <a:ext cx="419100" cy="874713"/>
            </a:xfrm>
            <a:custGeom>
              <a:avLst/>
              <a:gdLst>
                <a:gd name="T0" fmla="*/ 181 w 264"/>
                <a:gd name="T1" fmla="*/ 535 h 551"/>
                <a:gd name="T2" fmla="*/ 197 w 264"/>
                <a:gd name="T3" fmla="*/ 546 h 551"/>
                <a:gd name="T4" fmla="*/ 219 w 264"/>
                <a:gd name="T5" fmla="*/ 522 h 551"/>
                <a:gd name="T6" fmla="*/ 133 w 264"/>
                <a:gd name="T7" fmla="*/ 254 h 551"/>
                <a:gd name="T8" fmla="*/ 133 w 264"/>
                <a:gd name="T9" fmla="*/ 254 h 551"/>
                <a:gd name="T10" fmla="*/ 117 w 264"/>
                <a:gd name="T11" fmla="*/ 252 h 551"/>
                <a:gd name="T12" fmla="*/ 109 w 264"/>
                <a:gd name="T13" fmla="*/ 246 h 551"/>
                <a:gd name="T14" fmla="*/ 112 w 264"/>
                <a:gd name="T15" fmla="*/ 233 h 551"/>
                <a:gd name="T16" fmla="*/ 144 w 264"/>
                <a:gd name="T17" fmla="*/ 233 h 551"/>
                <a:gd name="T18" fmla="*/ 144 w 264"/>
                <a:gd name="T19" fmla="*/ 238 h 551"/>
                <a:gd name="T20" fmla="*/ 168 w 264"/>
                <a:gd name="T21" fmla="*/ 244 h 551"/>
                <a:gd name="T22" fmla="*/ 192 w 264"/>
                <a:gd name="T23" fmla="*/ 209 h 551"/>
                <a:gd name="T24" fmla="*/ 251 w 264"/>
                <a:gd name="T25" fmla="*/ 166 h 551"/>
                <a:gd name="T26" fmla="*/ 235 w 264"/>
                <a:gd name="T27" fmla="*/ 38 h 551"/>
                <a:gd name="T28" fmla="*/ 197 w 264"/>
                <a:gd name="T29" fmla="*/ 21 h 551"/>
                <a:gd name="T30" fmla="*/ 147 w 264"/>
                <a:gd name="T31" fmla="*/ 24 h 551"/>
                <a:gd name="T32" fmla="*/ 117 w 264"/>
                <a:gd name="T33" fmla="*/ 0 h 551"/>
                <a:gd name="T34" fmla="*/ 69 w 264"/>
                <a:gd name="T35" fmla="*/ 13 h 551"/>
                <a:gd name="T36" fmla="*/ 50 w 264"/>
                <a:gd name="T37" fmla="*/ 21 h 551"/>
                <a:gd name="T38" fmla="*/ 18 w 264"/>
                <a:gd name="T39" fmla="*/ 43 h 551"/>
                <a:gd name="T40" fmla="*/ 0 w 264"/>
                <a:gd name="T41" fmla="*/ 51 h 551"/>
                <a:gd name="T42" fmla="*/ 8 w 264"/>
                <a:gd name="T43" fmla="*/ 99 h 551"/>
                <a:gd name="T44" fmla="*/ 13 w 264"/>
                <a:gd name="T45" fmla="*/ 118 h 551"/>
                <a:gd name="T46" fmla="*/ 29 w 264"/>
                <a:gd name="T47" fmla="*/ 120 h 551"/>
                <a:gd name="T48" fmla="*/ 69 w 264"/>
                <a:gd name="T49" fmla="*/ 118 h 551"/>
                <a:gd name="T50" fmla="*/ 80 w 264"/>
                <a:gd name="T51" fmla="*/ 110 h 551"/>
                <a:gd name="T52" fmla="*/ 88 w 264"/>
                <a:gd name="T53" fmla="*/ 110 h 551"/>
                <a:gd name="T54" fmla="*/ 90 w 264"/>
                <a:gd name="T55" fmla="*/ 115 h 551"/>
                <a:gd name="T56" fmla="*/ 101 w 264"/>
                <a:gd name="T57" fmla="*/ 142 h 551"/>
                <a:gd name="T58" fmla="*/ 80 w 264"/>
                <a:gd name="T59" fmla="*/ 169 h 551"/>
                <a:gd name="T60" fmla="*/ 82 w 264"/>
                <a:gd name="T61" fmla="*/ 174 h 551"/>
                <a:gd name="T62" fmla="*/ 90 w 264"/>
                <a:gd name="T63" fmla="*/ 182 h 551"/>
                <a:gd name="T64" fmla="*/ 106 w 264"/>
                <a:gd name="T65" fmla="*/ 187 h 551"/>
                <a:gd name="T66" fmla="*/ 98 w 264"/>
                <a:gd name="T67" fmla="*/ 209 h 551"/>
                <a:gd name="T68" fmla="*/ 82 w 264"/>
                <a:gd name="T69" fmla="*/ 222 h 551"/>
                <a:gd name="T70" fmla="*/ 34 w 264"/>
                <a:gd name="T71" fmla="*/ 209 h 551"/>
                <a:gd name="T72" fmla="*/ 21 w 264"/>
                <a:gd name="T73" fmla="*/ 195 h 551"/>
                <a:gd name="T74" fmla="*/ 24 w 264"/>
                <a:gd name="T75" fmla="*/ 236 h 551"/>
                <a:gd name="T76" fmla="*/ 24 w 264"/>
                <a:gd name="T77" fmla="*/ 252 h 551"/>
                <a:gd name="T78" fmla="*/ 13 w 264"/>
                <a:gd name="T79" fmla="*/ 302 h 551"/>
                <a:gd name="T80" fmla="*/ 58 w 264"/>
                <a:gd name="T81" fmla="*/ 308 h 551"/>
                <a:gd name="T82" fmla="*/ 96 w 264"/>
                <a:gd name="T83" fmla="*/ 308 h 551"/>
                <a:gd name="T84" fmla="*/ 106 w 264"/>
                <a:gd name="T85" fmla="*/ 297 h 551"/>
                <a:gd name="T86" fmla="*/ 109 w 264"/>
                <a:gd name="T87" fmla="*/ 286 h 551"/>
                <a:gd name="T88" fmla="*/ 128 w 264"/>
                <a:gd name="T89" fmla="*/ 265 h 551"/>
                <a:gd name="T90" fmla="*/ 243 w 264"/>
                <a:gd name="T91" fmla="*/ 257 h 551"/>
                <a:gd name="T92" fmla="*/ 200 w 264"/>
                <a:gd name="T93" fmla="*/ 294 h 551"/>
                <a:gd name="T94" fmla="*/ 152 w 264"/>
                <a:gd name="T95" fmla="*/ 308 h 551"/>
                <a:gd name="T96" fmla="*/ 122 w 264"/>
                <a:gd name="T97" fmla="*/ 310 h 551"/>
                <a:gd name="T98" fmla="*/ 125 w 264"/>
                <a:gd name="T99" fmla="*/ 345 h 551"/>
                <a:gd name="T100" fmla="*/ 120 w 264"/>
                <a:gd name="T101" fmla="*/ 409 h 551"/>
                <a:gd name="T102" fmla="*/ 136 w 264"/>
                <a:gd name="T103" fmla="*/ 428 h 551"/>
                <a:gd name="T104" fmla="*/ 205 w 264"/>
                <a:gd name="T105" fmla="*/ 476 h 551"/>
                <a:gd name="T106" fmla="*/ 213 w 264"/>
                <a:gd name="T107" fmla="*/ 452 h 551"/>
                <a:gd name="T108" fmla="*/ 208 w 264"/>
                <a:gd name="T109" fmla="*/ 436 h 551"/>
                <a:gd name="T110" fmla="*/ 203 w 264"/>
                <a:gd name="T111" fmla="*/ 412 h 551"/>
                <a:gd name="T112" fmla="*/ 213 w 264"/>
                <a:gd name="T113" fmla="*/ 404 h 551"/>
                <a:gd name="T114" fmla="*/ 259 w 264"/>
                <a:gd name="T115" fmla="*/ 284 h 551"/>
                <a:gd name="T116" fmla="*/ 264 w 264"/>
                <a:gd name="T117" fmla="*/ 23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4" h="551">
                  <a:moveTo>
                    <a:pt x="213" y="524"/>
                  </a:moveTo>
                  <a:lnTo>
                    <a:pt x="195" y="522"/>
                  </a:lnTo>
                  <a:lnTo>
                    <a:pt x="184" y="519"/>
                  </a:lnTo>
                  <a:lnTo>
                    <a:pt x="181" y="535"/>
                  </a:lnTo>
                  <a:lnTo>
                    <a:pt x="192" y="543"/>
                  </a:lnTo>
                  <a:lnTo>
                    <a:pt x="195" y="551"/>
                  </a:lnTo>
                  <a:lnTo>
                    <a:pt x="195" y="551"/>
                  </a:lnTo>
                  <a:lnTo>
                    <a:pt x="197" y="546"/>
                  </a:lnTo>
                  <a:lnTo>
                    <a:pt x="216" y="535"/>
                  </a:lnTo>
                  <a:lnTo>
                    <a:pt x="219" y="527"/>
                  </a:lnTo>
                  <a:lnTo>
                    <a:pt x="219" y="522"/>
                  </a:lnTo>
                  <a:lnTo>
                    <a:pt x="219" y="522"/>
                  </a:lnTo>
                  <a:lnTo>
                    <a:pt x="213" y="524"/>
                  </a:lnTo>
                  <a:close/>
                  <a:moveTo>
                    <a:pt x="128" y="265"/>
                  </a:moveTo>
                  <a:lnTo>
                    <a:pt x="130" y="262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25" y="254"/>
                  </a:lnTo>
                  <a:lnTo>
                    <a:pt x="122" y="254"/>
                  </a:lnTo>
                  <a:lnTo>
                    <a:pt x="120" y="254"/>
                  </a:lnTo>
                  <a:lnTo>
                    <a:pt x="117" y="252"/>
                  </a:lnTo>
                  <a:lnTo>
                    <a:pt x="117" y="252"/>
                  </a:lnTo>
                  <a:lnTo>
                    <a:pt x="114" y="246"/>
                  </a:lnTo>
                  <a:lnTo>
                    <a:pt x="112" y="246"/>
                  </a:lnTo>
                  <a:lnTo>
                    <a:pt x="109" y="246"/>
                  </a:lnTo>
                  <a:lnTo>
                    <a:pt x="104" y="246"/>
                  </a:lnTo>
                  <a:lnTo>
                    <a:pt x="101" y="244"/>
                  </a:lnTo>
                  <a:lnTo>
                    <a:pt x="104" y="241"/>
                  </a:lnTo>
                  <a:lnTo>
                    <a:pt x="112" y="233"/>
                  </a:lnTo>
                  <a:lnTo>
                    <a:pt x="117" y="228"/>
                  </a:lnTo>
                  <a:lnTo>
                    <a:pt x="120" y="228"/>
                  </a:lnTo>
                  <a:lnTo>
                    <a:pt x="122" y="228"/>
                  </a:lnTo>
                  <a:lnTo>
                    <a:pt x="144" y="233"/>
                  </a:lnTo>
                  <a:lnTo>
                    <a:pt x="147" y="233"/>
                  </a:lnTo>
                  <a:lnTo>
                    <a:pt x="147" y="236"/>
                  </a:lnTo>
                  <a:lnTo>
                    <a:pt x="147" y="238"/>
                  </a:lnTo>
                  <a:lnTo>
                    <a:pt x="144" y="238"/>
                  </a:lnTo>
                  <a:lnTo>
                    <a:pt x="144" y="241"/>
                  </a:lnTo>
                  <a:lnTo>
                    <a:pt x="147" y="244"/>
                  </a:lnTo>
                  <a:lnTo>
                    <a:pt x="152" y="246"/>
                  </a:lnTo>
                  <a:lnTo>
                    <a:pt x="168" y="244"/>
                  </a:lnTo>
                  <a:lnTo>
                    <a:pt x="187" y="230"/>
                  </a:lnTo>
                  <a:lnTo>
                    <a:pt x="187" y="225"/>
                  </a:lnTo>
                  <a:lnTo>
                    <a:pt x="189" y="217"/>
                  </a:lnTo>
                  <a:lnTo>
                    <a:pt x="192" y="209"/>
                  </a:lnTo>
                  <a:lnTo>
                    <a:pt x="200" y="203"/>
                  </a:lnTo>
                  <a:lnTo>
                    <a:pt x="224" y="190"/>
                  </a:lnTo>
                  <a:lnTo>
                    <a:pt x="248" y="166"/>
                  </a:lnTo>
                  <a:lnTo>
                    <a:pt x="251" y="166"/>
                  </a:lnTo>
                  <a:lnTo>
                    <a:pt x="251" y="158"/>
                  </a:lnTo>
                  <a:lnTo>
                    <a:pt x="253" y="94"/>
                  </a:lnTo>
                  <a:lnTo>
                    <a:pt x="240" y="46"/>
                  </a:lnTo>
                  <a:lnTo>
                    <a:pt x="235" y="38"/>
                  </a:lnTo>
                  <a:lnTo>
                    <a:pt x="224" y="35"/>
                  </a:lnTo>
                  <a:lnTo>
                    <a:pt x="211" y="30"/>
                  </a:lnTo>
                  <a:lnTo>
                    <a:pt x="197" y="21"/>
                  </a:lnTo>
                  <a:lnTo>
                    <a:pt x="197" y="21"/>
                  </a:lnTo>
                  <a:lnTo>
                    <a:pt x="171" y="30"/>
                  </a:lnTo>
                  <a:lnTo>
                    <a:pt x="160" y="32"/>
                  </a:lnTo>
                  <a:lnTo>
                    <a:pt x="152" y="30"/>
                  </a:lnTo>
                  <a:lnTo>
                    <a:pt x="147" y="24"/>
                  </a:lnTo>
                  <a:lnTo>
                    <a:pt x="141" y="8"/>
                  </a:lnTo>
                  <a:lnTo>
                    <a:pt x="133" y="5"/>
                  </a:lnTo>
                  <a:lnTo>
                    <a:pt x="120" y="3"/>
                  </a:lnTo>
                  <a:lnTo>
                    <a:pt x="117" y="0"/>
                  </a:lnTo>
                  <a:lnTo>
                    <a:pt x="109" y="5"/>
                  </a:lnTo>
                  <a:lnTo>
                    <a:pt x="82" y="13"/>
                  </a:lnTo>
                  <a:lnTo>
                    <a:pt x="74" y="13"/>
                  </a:lnTo>
                  <a:lnTo>
                    <a:pt x="69" y="13"/>
                  </a:lnTo>
                  <a:lnTo>
                    <a:pt x="64" y="11"/>
                  </a:lnTo>
                  <a:lnTo>
                    <a:pt x="61" y="13"/>
                  </a:lnTo>
                  <a:lnTo>
                    <a:pt x="58" y="16"/>
                  </a:lnTo>
                  <a:lnTo>
                    <a:pt x="50" y="21"/>
                  </a:lnTo>
                  <a:lnTo>
                    <a:pt x="34" y="38"/>
                  </a:lnTo>
                  <a:lnTo>
                    <a:pt x="29" y="43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43"/>
                  </a:lnTo>
                  <a:lnTo>
                    <a:pt x="8" y="43"/>
                  </a:lnTo>
                  <a:lnTo>
                    <a:pt x="2" y="48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72"/>
                  </a:lnTo>
                  <a:lnTo>
                    <a:pt x="2" y="78"/>
                  </a:lnTo>
                  <a:lnTo>
                    <a:pt x="8" y="99"/>
                  </a:lnTo>
                  <a:lnTo>
                    <a:pt x="10" y="112"/>
                  </a:lnTo>
                  <a:lnTo>
                    <a:pt x="10" y="115"/>
                  </a:lnTo>
                  <a:lnTo>
                    <a:pt x="10" y="115"/>
                  </a:lnTo>
                  <a:lnTo>
                    <a:pt x="13" y="118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6" y="120"/>
                  </a:lnTo>
                  <a:lnTo>
                    <a:pt x="29" y="120"/>
                  </a:lnTo>
                  <a:lnTo>
                    <a:pt x="48" y="120"/>
                  </a:lnTo>
                  <a:lnTo>
                    <a:pt x="61" y="120"/>
                  </a:lnTo>
                  <a:lnTo>
                    <a:pt x="64" y="120"/>
                  </a:lnTo>
                  <a:lnTo>
                    <a:pt x="69" y="118"/>
                  </a:lnTo>
                  <a:lnTo>
                    <a:pt x="77" y="112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80" y="110"/>
                  </a:lnTo>
                  <a:lnTo>
                    <a:pt x="82" y="110"/>
                  </a:lnTo>
                  <a:lnTo>
                    <a:pt x="85" y="110"/>
                  </a:lnTo>
                  <a:lnTo>
                    <a:pt x="85" y="110"/>
                  </a:lnTo>
                  <a:lnTo>
                    <a:pt x="88" y="110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90" y="115"/>
                  </a:lnTo>
                  <a:lnTo>
                    <a:pt x="98" y="126"/>
                  </a:lnTo>
                  <a:lnTo>
                    <a:pt x="101" y="129"/>
                  </a:lnTo>
                  <a:lnTo>
                    <a:pt x="101" y="137"/>
                  </a:lnTo>
                  <a:lnTo>
                    <a:pt x="101" y="142"/>
                  </a:lnTo>
                  <a:lnTo>
                    <a:pt x="96" y="147"/>
                  </a:lnTo>
                  <a:lnTo>
                    <a:pt x="80" y="166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7"/>
                  </a:lnTo>
                  <a:lnTo>
                    <a:pt x="82" y="179"/>
                  </a:lnTo>
                  <a:lnTo>
                    <a:pt x="85" y="179"/>
                  </a:lnTo>
                  <a:lnTo>
                    <a:pt x="90" y="182"/>
                  </a:lnTo>
                  <a:lnTo>
                    <a:pt x="93" y="182"/>
                  </a:lnTo>
                  <a:lnTo>
                    <a:pt x="98" y="179"/>
                  </a:lnTo>
                  <a:lnTo>
                    <a:pt x="104" y="182"/>
                  </a:lnTo>
                  <a:lnTo>
                    <a:pt x="106" y="187"/>
                  </a:lnTo>
                  <a:lnTo>
                    <a:pt x="106" y="201"/>
                  </a:lnTo>
                  <a:lnTo>
                    <a:pt x="104" y="206"/>
                  </a:lnTo>
                  <a:lnTo>
                    <a:pt x="101" y="209"/>
                  </a:lnTo>
                  <a:lnTo>
                    <a:pt x="98" y="209"/>
                  </a:lnTo>
                  <a:lnTo>
                    <a:pt x="96" y="209"/>
                  </a:lnTo>
                  <a:lnTo>
                    <a:pt x="90" y="214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2"/>
                  </a:lnTo>
                  <a:lnTo>
                    <a:pt x="69" y="222"/>
                  </a:lnTo>
                  <a:lnTo>
                    <a:pt x="40" y="211"/>
                  </a:lnTo>
                  <a:lnTo>
                    <a:pt x="34" y="209"/>
                  </a:lnTo>
                  <a:lnTo>
                    <a:pt x="32" y="206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1" y="195"/>
                  </a:lnTo>
                  <a:lnTo>
                    <a:pt x="10" y="230"/>
                  </a:lnTo>
                  <a:lnTo>
                    <a:pt x="18" y="233"/>
                  </a:lnTo>
                  <a:lnTo>
                    <a:pt x="21" y="236"/>
                  </a:lnTo>
                  <a:lnTo>
                    <a:pt x="24" y="236"/>
                  </a:lnTo>
                  <a:lnTo>
                    <a:pt x="24" y="238"/>
                  </a:lnTo>
                  <a:lnTo>
                    <a:pt x="24" y="241"/>
                  </a:lnTo>
                  <a:lnTo>
                    <a:pt x="26" y="244"/>
                  </a:lnTo>
                  <a:lnTo>
                    <a:pt x="24" y="252"/>
                  </a:lnTo>
                  <a:lnTo>
                    <a:pt x="8" y="265"/>
                  </a:lnTo>
                  <a:lnTo>
                    <a:pt x="13" y="284"/>
                  </a:lnTo>
                  <a:lnTo>
                    <a:pt x="13" y="289"/>
                  </a:lnTo>
                  <a:lnTo>
                    <a:pt x="13" y="302"/>
                  </a:lnTo>
                  <a:lnTo>
                    <a:pt x="37" y="305"/>
                  </a:lnTo>
                  <a:lnTo>
                    <a:pt x="45" y="308"/>
                  </a:lnTo>
                  <a:lnTo>
                    <a:pt x="53" y="308"/>
                  </a:lnTo>
                  <a:lnTo>
                    <a:pt x="58" y="308"/>
                  </a:lnTo>
                  <a:lnTo>
                    <a:pt x="64" y="305"/>
                  </a:lnTo>
                  <a:lnTo>
                    <a:pt x="72" y="305"/>
                  </a:lnTo>
                  <a:lnTo>
                    <a:pt x="90" y="308"/>
                  </a:lnTo>
                  <a:lnTo>
                    <a:pt x="96" y="308"/>
                  </a:lnTo>
                  <a:lnTo>
                    <a:pt x="101" y="305"/>
                  </a:lnTo>
                  <a:lnTo>
                    <a:pt x="101" y="302"/>
                  </a:lnTo>
                  <a:lnTo>
                    <a:pt x="104" y="300"/>
                  </a:lnTo>
                  <a:lnTo>
                    <a:pt x="106" y="297"/>
                  </a:lnTo>
                  <a:lnTo>
                    <a:pt x="109" y="297"/>
                  </a:lnTo>
                  <a:lnTo>
                    <a:pt x="109" y="294"/>
                  </a:lnTo>
                  <a:lnTo>
                    <a:pt x="109" y="289"/>
                  </a:lnTo>
                  <a:lnTo>
                    <a:pt x="109" y="286"/>
                  </a:lnTo>
                  <a:lnTo>
                    <a:pt x="112" y="281"/>
                  </a:lnTo>
                  <a:lnTo>
                    <a:pt x="114" y="276"/>
                  </a:lnTo>
                  <a:lnTo>
                    <a:pt x="122" y="270"/>
                  </a:lnTo>
                  <a:lnTo>
                    <a:pt x="128" y="265"/>
                  </a:lnTo>
                  <a:close/>
                  <a:moveTo>
                    <a:pt x="264" y="236"/>
                  </a:moveTo>
                  <a:lnTo>
                    <a:pt x="261" y="236"/>
                  </a:lnTo>
                  <a:lnTo>
                    <a:pt x="245" y="249"/>
                  </a:lnTo>
                  <a:lnTo>
                    <a:pt x="243" y="257"/>
                  </a:lnTo>
                  <a:lnTo>
                    <a:pt x="237" y="276"/>
                  </a:lnTo>
                  <a:lnTo>
                    <a:pt x="221" y="284"/>
                  </a:lnTo>
                  <a:lnTo>
                    <a:pt x="205" y="289"/>
                  </a:lnTo>
                  <a:lnTo>
                    <a:pt x="200" y="294"/>
                  </a:lnTo>
                  <a:lnTo>
                    <a:pt x="181" y="308"/>
                  </a:lnTo>
                  <a:lnTo>
                    <a:pt x="171" y="313"/>
                  </a:lnTo>
                  <a:lnTo>
                    <a:pt x="160" y="310"/>
                  </a:lnTo>
                  <a:lnTo>
                    <a:pt x="152" y="308"/>
                  </a:lnTo>
                  <a:lnTo>
                    <a:pt x="152" y="302"/>
                  </a:lnTo>
                  <a:lnTo>
                    <a:pt x="144" y="305"/>
                  </a:lnTo>
                  <a:lnTo>
                    <a:pt x="125" y="308"/>
                  </a:lnTo>
                  <a:lnTo>
                    <a:pt x="122" y="310"/>
                  </a:lnTo>
                  <a:lnTo>
                    <a:pt x="122" y="316"/>
                  </a:lnTo>
                  <a:lnTo>
                    <a:pt x="125" y="329"/>
                  </a:lnTo>
                  <a:lnTo>
                    <a:pt x="125" y="337"/>
                  </a:lnTo>
                  <a:lnTo>
                    <a:pt x="125" y="345"/>
                  </a:lnTo>
                  <a:lnTo>
                    <a:pt x="117" y="391"/>
                  </a:lnTo>
                  <a:lnTo>
                    <a:pt x="117" y="399"/>
                  </a:lnTo>
                  <a:lnTo>
                    <a:pt x="117" y="404"/>
                  </a:lnTo>
                  <a:lnTo>
                    <a:pt x="120" y="409"/>
                  </a:lnTo>
                  <a:lnTo>
                    <a:pt x="122" y="415"/>
                  </a:lnTo>
                  <a:lnTo>
                    <a:pt x="125" y="423"/>
                  </a:lnTo>
                  <a:lnTo>
                    <a:pt x="133" y="425"/>
                  </a:lnTo>
                  <a:lnTo>
                    <a:pt x="136" y="428"/>
                  </a:lnTo>
                  <a:lnTo>
                    <a:pt x="181" y="476"/>
                  </a:lnTo>
                  <a:lnTo>
                    <a:pt x="192" y="503"/>
                  </a:lnTo>
                  <a:lnTo>
                    <a:pt x="200" y="495"/>
                  </a:lnTo>
                  <a:lnTo>
                    <a:pt x="205" y="476"/>
                  </a:lnTo>
                  <a:lnTo>
                    <a:pt x="208" y="474"/>
                  </a:lnTo>
                  <a:lnTo>
                    <a:pt x="211" y="468"/>
                  </a:lnTo>
                  <a:lnTo>
                    <a:pt x="213" y="458"/>
                  </a:lnTo>
                  <a:lnTo>
                    <a:pt x="213" y="452"/>
                  </a:lnTo>
                  <a:lnTo>
                    <a:pt x="213" y="447"/>
                  </a:lnTo>
                  <a:lnTo>
                    <a:pt x="213" y="444"/>
                  </a:lnTo>
                  <a:lnTo>
                    <a:pt x="211" y="442"/>
                  </a:lnTo>
                  <a:lnTo>
                    <a:pt x="208" y="436"/>
                  </a:lnTo>
                  <a:lnTo>
                    <a:pt x="208" y="425"/>
                  </a:lnTo>
                  <a:lnTo>
                    <a:pt x="205" y="420"/>
                  </a:lnTo>
                  <a:lnTo>
                    <a:pt x="205" y="415"/>
                  </a:lnTo>
                  <a:lnTo>
                    <a:pt x="203" y="412"/>
                  </a:lnTo>
                  <a:lnTo>
                    <a:pt x="200" y="409"/>
                  </a:lnTo>
                  <a:lnTo>
                    <a:pt x="200" y="407"/>
                  </a:lnTo>
                  <a:lnTo>
                    <a:pt x="208" y="404"/>
                  </a:lnTo>
                  <a:lnTo>
                    <a:pt x="213" y="404"/>
                  </a:lnTo>
                  <a:lnTo>
                    <a:pt x="245" y="412"/>
                  </a:lnTo>
                  <a:lnTo>
                    <a:pt x="251" y="415"/>
                  </a:lnTo>
                  <a:lnTo>
                    <a:pt x="251" y="316"/>
                  </a:lnTo>
                  <a:lnTo>
                    <a:pt x="259" y="284"/>
                  </a:lnTo>
                  <a:lnTo>
                    <a:pt x="259" y="262"/>
                  </a:lnTo>
                  <a:lnTo>
                    <a:pt x="261" y="249"/>
                  </a:lnTo>
                  <a:lnTo>
                    <a:pt x="264" y="241"/>
                  </a:lnTo>
                  <a:lnTo>
                    <a:pt x="264" y="2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A990EA8-E1EE-0AC8-3190-644CD5315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73076" y="5808663"/>
              <a:ext cx="1217613" cy="790575"/>
            </a:xfrm>
            <a:custGeom>
              <a:avLst/>
              <a:gdLst>
                <a:gd name="T0" fmla="*/ 136 w 767"/>
                <a:gd name="T1" fmla="*/ 54 h 498"/>
                <a:gd name="T2" fmla="*/ 147 w 767"/>
                <a:gd name="T3" fmla="*/ 48 h 498"/>
                <a:gd name="T4" fmla="*/ 150 w 767"/>
                <a:gd name="T5" fmla="*/ 54 h 498"/>
                <a:gd name="T6" fmla="*/ 118 w 767"/>
                <a:gd name="T7" fmla="*/ 59 h 498"/>
                <a:gd name="T8" fmla="*/ 142 w 767"/>
                <a:gd name="T9" fmla="*/ 62 h 498"/>
                <a:gd name="T10" fmla="*/ 152 w 767"/>
                <a:gd name="T11" fmla="*/ 54 h 498"/>
                <a:gd name="T12" fmla="*/ 139 w 767"/>
                <a:gd name="T13" fmla="*/ 80 h 498"/>
                <a:gd name="T14" fmla="*/ 142 w 767"/>
                <a:gd name="T15" fmla="*/ 51 h 498"/>
                <a:gd name="T16" fmla="*/ 139 w 767"/>
                <a:gd name="T17" fmla="*/ 56 h 498"/>
                <a:gd name="T18" fmla="*/ 139 w 767"/>
                <a:gd name="T19" fmla="*/ 48 h 498"/>
                <a:gd name="T20" fmla="*/ 144 w 767"/>
                <a:gd name="T21" fmla="*/ 59 h 498"/>
                <a:gd name="T22" fmla="*/ 123 w 767"/>
                <a:gd name="T23" fmla="*/ 75 h 498"/>
                <a:gd name="T24" fmla="*/ 126 w 767"/>
                <a:gd name="T25" fmla="*/ 70 h 498"/>
                <a:gd name="T26" fmla="*/ 128 w 767"/>
                <a:gd name="T27" fmla="*/ 137 h 498"/>
                <a:gd name="T28" fmla="*/ 112 w 767"/>
                <a:gd name="T29" fmla="*/ 150 h 498"/>
                <a:gd name="T30" fmla="*/ 123 w 767"/>
                <a:gd name="T31" fmla="*/ 142 h 498"/>
                <a:gd name="T32" fmla="*/ 123 w 767"/>
                <a:gd name="T33" fmla="*/ 131 h 498"/>
                <a:gd name="T34" fmla="*/ 118 w 767"/>
                <a:gd name="T35" fmla="*/ 126 h 498"/>
                <a:gd name="T36" fmla="*/ 107 w 767"/>
                <a:gd name="T37" fmla="*/ 134 h 498"/>
                <a:gd name="T38" fmla="*/ 112 w 767"/>
                <a:gd name="T39" fmla="*/ 139 h 498"/>
                <a:gd name="T40" fmla="*/ 118 w 767"/>
                <a:gd name="T41" fmla="*/ 139 h 498"/>
                <a:gd name="T42" fmla="*/ 123 w 767"/>
                <a:gd name="T43" fmla="*/ 70 h 498"/>
                <a:gd name="T44" fmla="*/ 150 w 767"/>
                <a:gd name="T45" fmla="*/ 72 h 498"/>
                <a:gd name="T46" fmla="*/ 123 w 767"/>
                <a:gd name="T47" fmla="*/ 89 h 498"/>
                <a:gd name="T48" fmla="*/ 118 w 767"/>
                <a:gd name="T49" fmla="*/ 70 h 498"/>
                <a:gd name="T50" fmla="*/ 115 w 767"/>
                <a:gd name="T51" fmla="*/ 78 h 498"/>
                <a:gd name="T52" fmla="*/ 126 w 767"/>
                <a:gd name="T53" fmla="*/ 75 h 498"/>
                <a:gd name="T54" fmla="*/ 128 w 767"/>
                <a:gd name="T55" fmla="*/ 72 h 498"/>
                <a:gd name="T56" fmla="*/ 123 w 767"/>
                <a:gd name="T57" fmla="*/ 70 h 498"/>
                <a:gd name="T58" fmla="*/ 120 w 767"/>
                <a:gd name="T59" fmla="*/ 62 h 498"/>
                <a:gd name="T60" fmla="*/ 136 w 767"/>
                <a:gd name="T61" fmla="*/ 75 h 498"/>
                <a:gd name="T62" fmla="*/ 136 w 767"/>
                <a:gd name="T63" fmla="*/ 75 h 498"/>
                <a:gd name="T64" fmla="*/ 142 w 767"/>
                <a:gd name="T65" fmla="*/ 80 h 498"/>
                <a:gd name="T66" fmla="*/ 142 w 767"/>
                <a:gd name="T67" fmla="*/ 43 h 498"/>
                <a:gd name="T68" fmla="*/ 136 w 767"/>
                <a:gd name="T69" fmla="*/ 51 h 498"/>
                <a:gd name="T70" fmla="*/ 160 w 767"/>
                <a:gd name="T71" fmla="*/ 62 h 498"/>
                <a:gd name="T72" fmla="*/ 139 w 767"/>
                <a:gd name="T73" fmla="*/ 80 h 498"/>
                <a:gd name="T74" fmla="*/ 67 w 767"/>
                <a:gd name="T75" fmla="*/ 185 h 498"/>
                <a:gd name="T76" fmla="*/ 123 w 767"/>
                <a:gd name="T77" fmla="*/ 121 h 498"/>
                <a:gd name="T78" fmla="*/ 235 w 767"/>
                <a:gd name="T79" fmla="*/ 46 h 498"/>
                <a:gd name="T80" fmla="*/ 45 w 767"/>
                <a:gd name="T81" fmla="*/ 217 h 498"/>
                <a:gd name="T82" fmla="*/ 40 w 767"/>
                <a:gd name="T83" fmla="*/ 225 h 498"/>
                <a:gd name="T84" fmla="*/ 29 w 767"/>
                <a:gd name="T85" fmla="*/ 214 h 498"/>
                <a:gd name="T86" fmla="*/ 29 w 767"/>
                <a:gd name="T87" fmla="*/ 209 h 498"/>
                <a:gd name="T88" fmla="*/ 13 w 767"/>
                <a:gd name="T89" fmla="*/ 204 h 498"/>
                <a:gd name="T90" fmla="*/ 16 w 767"/>
                <a:gd name="T91" fmla="*/ 214 h 498"/>
                <a:gd name="T92" fmla="*/ 21 w 767"/>
                <a:gd name="T93" fmla="*/ 220 h 498"/>
                <a:gd name="T94" fmla="*/ 19 w 767"/>
                <a:gd name="T95" fmla="*/ 233 h 498"/>
                <a:gd name="T96" fmla="*/ 5 w 767"/>
                <a:gd name="T97" fmla="*/ 204 h 498"/>
                <a:gd name="T98" fmla="*/ 19 w 767"/>
                <a:gd name="T99" fmla="*/ 238 h 498"/>
                <a:gd name="T100" fmla="*/ 120 w 767"/>
                <a:gd name="T101" fmla="*/ 59 h 498"/>
                <a:gd name="T102" fmla="*/ 110 w 767"/>
                <a:gd name="T103" fmla="*/ 72 h 498"/>
                <a:gd name="T104" fmla="*/ 136 w 767"/>
                <a:gd name="T105" fmla="*/ 43 h 498"/>
                <a:gd name="T106" fmla="*/ 136 w 767"/>
                <a:gd name="T107" fmla="*/ 46 h 498"/>
                <a:gd name="T108" fmla="*/ 134 w 767"/>
                <a:gd name="T109" fmla="*/ 64 h 498"/>
                <a:gd name="T110" fmla="*/ 139 w 767"/>
                <a:gd name="T111" fmla="*/ 64 h 498"/>
                <a:gd name="T112" fmla="*/ 142 w 767"/>
                <a:gd name="T113" fmla="*/ 56 h 498"/>
                <a:gd name="T114" fmla="*/ 136 w 767"/>
                <a:gd name="T115" fmla="*/ 54 h 498"/>
                <a:gd name="T116" fmla="*/ 142 w 767"/>
                <a:gd name="T117" fmla="*/ 59 h 498"/>
                <a:gd name="T118" fmla="*/ 147 w 767"/>
                <a:gd name="T119" fmla="*/ 62 h 498"/>
                <a:gd name="T120" fmla="*/ 144 w 767"/>
                <a:gd name="T121" fmla="*/ 48 h 498"/>
                <a:gd name="T122" fmla="*/ 142 w 767"/>
                <a:gd name="T123" fmla="*/ 64 h 498"/>
                <a:gd name="T124" fmla="*/ 144 w 767"/>
                <a:gd name="T125" fmla="*/ 7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" h="498">
                  <a:moveTo>
                    <a:pt x="767" y="337"/>
                  </a:moveTo>
                  <a:lnTo>
                    <a:pt x="727" y="340"/>
                  </a:lnTo>
                  <a:lnTo>
                    <a:pt x="711" y="375"/>
                  </a:lnTo>
                  <a:lnTo>
                    <a:pt x="708" y="388"/>
                  </a:lnTo>
                  <a:lnTo>
                    <a:pt x="708" y="399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21" y="404"/>
                  </a:lnTo>
                  <a:lnTo>
                    <a:pt x="735" y="399"/>
                  </a:lnTo>
                  <a:lnTo>
                    <a:pt x="740" y="394"/>
                  </a:lnTo>
                  <a:lnTo>
                    <a:pt x="743" y="380"/>
                  </a:lnTo>
                  <a:lnTo>
                    <a:pt x="759" y="364"/>
                  </a:lnTo>
                  <a:lnTo>
                    <a:pt x="767" y="337"/>
                  </a:lnTo>
                  <a:lnTo>
                    <a:pt x="767" y="337"/>
                  </a:lnTo>
                  <a:lnTo>
                    <a:pt x="767" y="337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5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4" y="78"/>
                  </a:lnTo>
                  <a:close/>
                  <a:moveTo>
                    <a:pt x="131" y="59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26" y="59"/>
                  </a:moveTo>
                  <a:lnTo>
                    <a:pt x="126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59"/>
                  </a:lnTo>
                  <a:lnTo>
                    <a:pt x="126" y="59"/>
                  </a:lnTo>
                  <a:close/>
                  <a:moveTo>
                    <a:pt x="139" y="48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8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6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44" y="80"/>
                  </a:moveTo>
                  <a:lnTo>
                    <a:pt x="147" y="80"/>
                  </a:lnTo>
                  <a:lnTo>
                    <a:pt x="147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0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1" y="75"/>
                  </a:lnTo>
                  <a:close/>
                  <a:moveTo>
                    <a:pt x="139" y="43"/>
                  </a:moveTo>
                  <a:lnTo>
                    <a:pt x="136" y="43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6"/>
                  </a:lnTo>
                  <a:lnTo>
                    <a:pt x="139" y="43"/>
                  </a:lnTo>
                  <a:close/>
                  <a:moveTo>
                    <a:pt x="150" y="54"/>
                  </a:move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1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close/>
                  <a:moveTo>
                    <a:pt x="118" y="56"/>
                  </a:move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18" y="56"/>
                  </a:lnTo>
                  <a:lnTo>
                    <a:pt x="118" y="56"/>
                  </a:lnTo>
                  <a:close/>
                  <a:moveTo>
                    <a:pt x="118" y="64"/>
                  </a:move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18" y="64"/>
                  </a:lnTo>
                  <a:close/>
                  <a:moveTo>
                    <a:pt x="118" y="59"/>
                  </a:moveTo>
                  <a:lnTo>
                    <a:pt x="118" y="62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18" y="59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23" y="59"/>
                  </a:moveTo>
                  <a:lnTo>
                    <a:pt x="123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62"/>
                  </a:lnTo>
                  <a:close/>
                  <a:moveTo>
                    <a:pt x="150" y="56"/>
                  </a:move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58" y="51"/>
                  </a:moveTo>
                  <a:lnTo>
                    <a:pt x="158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1"/>
                  </a:lnTo>
                  <a:lnTo>
                    <a:pt x="158" y="51"/>
                  </a:lnTo>
                  <a:close/>
                  <a:moveTo>
                    <a:pt x="158" y="56"/>
                  </a:move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62"/>
                  </a:lnTo>
                  <a:lnTo>
                    <a:pt x="155" y="62"/>
                  </a:lnTo>
                  <a:lnTo>
                    <a:pt x="155" y="59"/>
                  </a:lnTo>
                  <a:lnTo>
                    <a:pt x="155" y="59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close/>
                  <a:moveTo>
                    <a:pt x="152" y="56"/>
                  </a:move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6"/>
                  </a:lnTo>
                  <a:lnTo>
                    <a:pt x="152" y="56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7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62"/>
                  </a:lnTo>
                  <a:lnTo>
                    <a:pt x="139" y="59"/>
                  </a:lnTo>
                  <a:close/>
                  <a:moveTo>
                    <a:pt x="136" y="59"/>
                  </a:move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6" y="59"/>
                  </a:lnTo>
                  <a:close/>
                  <a:moveTo>
                    <a:pt x="136" y="67"/>
                  </a:move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39" y="54"/>
                  </a:move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4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9" y="59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6" y="64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7" y="54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39" y="51"/>
                  </a:moveTo>
                  <a:lnTo>
                    <a:pt x="139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42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2" y="51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9" y="62"/>
                  </a:lnTo>
                  <a:close/>
                  <a:moveTo>
                    <a:pt x="136" y="62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4" y="54"/>
                  </a:move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close/>
                  <a:moveTo>
                    <a:pt x="155" y="46"/>
                  </a:move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5" y="46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6"/>
                  </a:lnTo>
                  <a:lnTo>
                    <a:pt x="155" y="46"/>
                  </a:lnTo>
                  <a:lnTo>
                    <a:pt x="155" y="46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6" y="75"/>
                  </a:lnTo>
                  <a:close/>
                  <a:moveTo>
                    <a:pt x="126" y="70"/>
                  </a:move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close/>
                  <a:moveTo>
                    <a:pt x="123" y="72"/>
                  </a:move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3" y="70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8" y="70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2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6" y="62"/>
                  </a:move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8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8" y="137"/>
                  </a:move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4"/>
                  </a:lnTo>
                  <a:lnTo>
                    <a:pt x="128" y="131"/>
                  </a:lnTo>
                  <a:lnTo>
                    <a:pt x="128" y="129"/>
                  </a:lnTo>
                  <a:lnTo>
                    <a:pt x="128" y="126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9"/>
                  </a:lnTo>
                  <a:lnTo>
                    <a:pt x="128" y="129"/>
                  </a:lnTo>
                  <a:lnTo>
                    <a:pt x="128" y="131"/>
                  </a:lnTo>
                  <a:lnTo>
                    <a:pt x="128" y="131"/>
                  </a:lnTo>
                  <a:lnTo>
                    <a:pt x="128" y="134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close/>
                  <a:moveTo>
                    <a:pt x="120" y="153"/>
                  </a:moveTo>
                  <a:lnTo>
                    <a:pt x="120" y="153"/>
                  </a:lnTo>
                  <a:lnTo>
                    <a:pt x="120" y="153"/>
                  </a:lnTo>
                  <a:lnTo>
                    <a:pt x="120" y="150"/>
                  </a:lnTo>
                  <a:lnTo>
                    <a:pt x="123" y="150"/>
                  </a:lnTo>
                  <a:lnTo>
                    <a:pt x="123" y="150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18" y="153"/>
                  </a:lnTo>
                  <a:lnTo>
                    <a:pt x="118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close/>
                  <a:moveTo>
                    <a:pt x="118" y="150"/>
                  </a:move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5" y="150"/>
                  </a:lnTo>
                  <a:lnTo>
                    <a:pt x="115" y="150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0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07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10" y="150"/>
                  </a:lnTo>
                  <a:lnTo>
                    <a:pt x="110" y="153"/>
                  </a:lnTo>
                  <a:lnTo>
                    <a:pt x="112" y="153"/>
                  </a:lnTo>
                  <a:lnTo>
                    <a:pt x="115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close/>
                  <a:moveTo>
                    <a:pt x="126" y="147"/>
                  </a:moveTo>
                  <a:lnTo>
                    <a:pt x="126" y="147"/>
                  </a:lnTo>
                  <a:lnTo>
                    <a:pt x="126" y="147"/>
                  </a:lnTo>
                  <a:lnTo>
                    <a:pt x="126" y="147"/>
                  </a:lnTo>
                  <a:lnTo>
                    <a:pt x="128" y="147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39"/>
                  </a:lnTo>
                  <a:lnTo>
                    <a:pt x="120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7"/>
                  </a:lnTo>
                  <a:lnTo>
                    <a:pt x="120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3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3" y="131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8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8" y="134"/>
                  </a:lnTo>
                  <a:lnTo>
                    <a:pt x="120" y="134"/>
                  </a:lnTo>
                  <a:lnTo>
                    <a:pt x="120" y="131"/>
                  </a:lnTo>
                  <a:lnTo>
                    <a:pt x="123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3" y="131"/>
                  </a:lnTo>
                  <a:lnTo>
                    <a:pt x="120" y="131"/>
                  </a:lnTo>
                  <a:lnTo>
                    <a:pt x="118" y="131"/>
                  </a:lnTo>
                  <a:lnTo>
                    <a:pt x="118" y="134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4"/>
                  </a:lnTo>
                  <a:lnTo>
                    <a:pt x="118" y="134"/>
                  </a:lnTo>
                  <a:lnTo>
                    <a:pt x="118" y="131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18" y="131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1"/>
                  </a:lnTo>
                  <a:lnTo>
                    <a:pt x="118" y="129"/>
                  </a:lnTo>
                  <a:lnTo>
                    <a:pt x="118" y="129"/>
                  </a:lnTo>
                  <a:lnTo>
                    <a:pt x="118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18" y="126"/>
                  </a:lnTo>
                  <a:lnTo>
                    <a:pt x="118" y="129"/>
                  </a:lnTo>
                  <a:lnTo>
                    <a:pt x="115" y="129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1"/>
                  </a:lnTo>
                  <a:lnTo>
                    <a:pt x="115" y="131"/>
                  </a:lnTo>
                  <a:lnTo>
                    <a:pt x="115" y="129"/>
                  </a:lnTo>
                  <a:lnTo>
                    <a:pt x="115" y="126"/>
                  </a:lnTo>
                  <a:lnTo>
                    <a:pt x="118" y="126"/>
                  </a:lnTo>
                  <a:lnTo>
                    <a:pt x="118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29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0" y="137"/>
                  </a:lnTo>
                  <a:lnTo>
                    <a:pt x="107" y="137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7" y="139"/>
                  </a:lnTo>
                  <a:lnTo>
                    <a:pt x="107" y="137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7"/>
                  </a:lnTo>
                  <a:lnTo>
                    <a:pt x="107" y="139"/>
                  </a:lnTo>
                  <a:lnTo>
                    <a:pt x="107" y="142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7" y="145"/>
                  </a:lnTo>
                  <a:lnTo>
                    <a:pt x="107" y="142"/>
                  </a:lnTo>
                  <a:lnTo>
                    <a:pt x="107" y="142"/>
                  </a:lnTo>
                  <a:lnTo>
                    <a:pt x="110" y="139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2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10" y="147"/>
                  </a:lnTo>
                  <a:lnTo>
                    <a:pt x="110" y="145"/>
                  </a:lnTo>
                  <a:lnTo>
                    <a:pt x="110" y="14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2" y="139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42"/>
                  </a:lnTo>
                  <a:lnTo>
                    <a:pt x="110" y="142"/>
                  </a:lnTo>
                  <a:lnTo>
                    <a:pt x="110" y="145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5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2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2" y="142"/>
                  </a:lnTo>
                  <a:lnTo>
                    <a:pt x="112" y="145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5" y="145"/>
                  </a:lnTo>
                  <a:lnTo>
                    <a:pt x="115" y="145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8" y="147"/>
                  </a:lnTo>
                  <a:lnTo>
                    <a:pt x="118" y="145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20" y="142"/>
                  </a:lnTo>
                  <a:lnTo>
                    <a:pt x="120" y="142"/>
                  </a:lnTo>
                  <a:lnTo>
                    <a:pt x="120" y="145"/>
                  </a:lnTo>
                  <a:lnTo>
                    <a:pt x="126" y="147"/>
                  </a:lnTo>
                  <a:lnTo>
                    <a:pt x="126" y="147"/>
                  </a:lnTo>
                  <a:close/>
                  <a:moveTo>
                    <a:pt x="131" y="139"/>
                  </a:move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4" y="139"/>
                  </a:lnTo>
                  <a:lnTo>
                    <a:pt x="134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9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52" y="40"/>
                  </a:move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60" y="51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60" y="56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6"/>
                  </a:lnTo>
                  <a:lnTo>
                    <a:pt x="160" y="56"/>
                  </a:lnTo>
                  <a:lnTo>
                    <a:pt x="160" y="54"/>
                  </a:lnTo>
                  <a:lnTo>
                    <a:pt x="160" y="51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3"/>
                  </a:lnTo>
                  <a:lnTo>
                    <a:pt x="155" y="43"/>
                  </a:lnTo>
                  <a:lnTo>
                    <a:pt x="152" y="40"/>
                  </a:lnTo>
                  <a:close/>
                  <a:moveTo>
                    <a:pt x="150" y="70"/>
                  </a:moveTo>
                  <a:lnTo>
                    <a:pt x="150" y="70"/>
                  </a:lnTo>
                  <a:lnTo>
                    <a:pt x="152" y="70"/>
                  </a:lnTo>
                  <a:lnTo>
                    <a:pt x="152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2"/>
                  </a:lnTo>
                  <a:lnTo>
                    <a:pt x="152" y="62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5" y="64"/>
                  </a:lnTo>
                  <a:lnTo>
                    <a:pt x="152" y="6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0"/>
                  </a:lnTo>
                  <a:close/>
                  <a:moveTo>
                    <a:pt x="126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3" y="67"/>
                  </a:moveTo>
                  <a:lnTo>
                    <a:pt x="123" y="67"/>
                  </a:lnTo>
                  <a:lnTo>
                    <a:pt x="123" y="67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close/>
                  <a:moveTo>
                    <a:pt x="123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close/>
                  <a:moveTo>
                    <a:pt x="134" y="91"/>
                  </a:move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4" y="89"/>
                  </a:lnTo>
                  <a:lnTo>
                    <a:pt x="134" y="91"/>
                  </a:lnTo>
                  <a:lnTo>
                    <a:pt x="131" y="89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3" y="89"/>
                  </a:lnTo>
                  <a:lnTo>
                    <a:pt x="123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6"/>
                  </a:lnTo>
                  <a:lnTo>
                    <a:pt x="118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23" y="89"/>
                  </a:lnTo>
                  <a:lnTo>
                    <a:pt x="123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8" y="91"/>
                  </a:lnTo>
                  <a:lnTo>
                    <a:pt x="131" y="91"/>
                  </a:lnTo>
                  <a:lnTo>
                    <a:pt x="134" y="91"/>
                  </a:lnTo>
                  <a:lnTo>
                    <a:pt x="134" y="91"/>
                  </a:lnTo>
                  <a:close/>
                  <a:moveTo>
                    <a:pt x="118" y="80"/>
                  </a:move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5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2"/>
                  </a:lnTo>
                  <a:lnTo>
                    <a:pt x="115" y="72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80"/>
                  </a:lnTo>
                  <a:lnTo>
                    <a:pt x="115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3" y="62"/>
                  </a:lnTo>
                  <a:close/>
                  <a:moveTo>
                    <a:pt x="123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8" y="78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close/>
                  <a:moveTo>
                    <a:pt x="120" y="78"/>
                  </a:move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close/>
                  <a:moveTo>
                    <a:pt x="123" y="78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close/>
                  <a:moveTo>
                    <a:pt x="128" y="72"/>
                  </a:move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0"/>
                  </a:lnTo>
                  <a:lnTo>
                    <a:pt x="128" y="72"/>
                  </a:lnTo>
                  <a:lnTo>
                    <a:pt x="128" y="72"/>
                  </a:lnTo>
                  <a:close/>
                  <a:moveTo>
                    <a:pt x="128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8" y="67"/>
                  </a:lnTo>
                  <a:lnTo>
                    <a:pt x="128" y="67"/>
                  </a:lnTo>
                  <a:lnTo>
                    <a:pt x="128" y="64"/>
                  </a:lnTo>
                  <a:lnTo>
                    <a:pt x="128" y="64"/>
                  </a:lnTo>
                  <a:close/>
                  <a:moveTo>
                    <a:pt x="126" y="80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80"/>
                  </a:lnTo>
                  <a:close/>
                  <a:moveTo>
                    <a:pt x="128" y="75"/>
                  </a:moveTo>
                  <a:lnTo>
                    <a:pt x="128" y="75"/>
                  </a:lnTo>
                  <a:lnTo>
                    <a:pt x="128" y="75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5"/>
                  </a:lnTo>
                  <a:lnTo>
                    <a:pt x="128" y="75"/>
                  </a:lnTo>
                  <a:close/>
                  <a:moveTo>
                    <a:pt x="128" y="78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close/>
                  <a:moveTo>
                    <a:pt x="120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7"/>
                  </a:moveTo>
                  <a:lnTo>
                    <a:pt x="120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3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0" y="59"/>
                  </a:lnTo>
                  <a:close/>
                  <a:moveTo>
                    <a:pt x="120" y="62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70"/>
                  </a:move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2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64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close/>
                  <a:moveTo>
                    <a:pt x="136" y="75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1" y="78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8"/>
                  </a:lnTo>
                  <a:close/>
                  <a:moveTo>
                    <a:pt x="139" y="75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close/>
                  <a:moveTo>
                    <a:pt x="136" y="78"/>
                  </a:moveTo>
                  <a:lnTo>
                    <a:pt x="136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close/>
                  <a:moveTo>
                    <a:pt x="134" y="75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9" y="78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close/>
                  <a:moveTo>
                    <a:pt x="144" y="83"/>
                  </a:moveTo>
                  <a:lnTo>
                    <a:pt x="144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0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42" y="70"/>
                  </a:move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42" y="83"/>
                  </a:moveTo>
                  <a:lnTo>
                    <a:pt x="142" y="83"/>
                  </a:lnTo>
                  <a:lnTo>
                    <a:pt x="142" y="83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42" y="83"/>
                  </a:lnTo>
                  <a:lnTo>
                    <a:pt x="142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36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6" y="48"/>
                  </a:lnTo>
                  <a:close/>
                  <a:moveTo>
                    <a:pt x="131" y="64"/>
                  </a:move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9" y="46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39" y="46"/>
                  </a:lnTo>
                  <a:lnTo>
                    <a:pt x="139" y="46"/>
                  </a:lnTo>
                  <a:close/>
                  <a:moveTo>
                    <a:pt x="142" y="43"/>
                  </a:moveTo>
                  <a:lnTo>
                    <a:pt x="142" y="43"/>
                  </a:lnTo>
                  <a:lnTo>
                    <a:pt x="142" y="43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3"/>
                  </a:lnTo>
                  <a:lnTo>
                    <a:pt x="142" y="43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1" y="56"/>
                  </a:lnTo>
                  <a:close/>
                  <a:moveTo>
                    <a:pt x="134" y="56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close/>
                  <a:moveTo>
                    <a:pt x="131" y="62"/>
                  </a:moveTo>
                  <a:lnTo>
                    <a:pt x="131" y="62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4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1" y="62"/>
                  </a:lnTo>
                  <a:lnTo>
                    <a:pt x="131" y="62"/>
                  </a:lnTo>
                  <a:close/>
                  <a:moveTo>
                    <a:pt x="134" y="51"/>
                  </a:moveTo>
                  <a:lnTo>
                    <a:pt x="134" y="51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4" y="51"/>
                  </a:lnTo>
                  <a:lnTo>
                    <a:pt x="134" y="51"/>
                  </a:lnTo>
                  <a:lnTo>
                    <a:pt x="134" y="51"/>
                  </a:lnTo>
                  <a:close/>
                  <a:moveTo>
                    <a:pt x="134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close/>
                  <a:moveTo>
                    <a:pt x="131" y="54"/>
                  </a:move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close/>
                  <a:moveTo>
                    <a:pt x="155" y="67"/>
                  </a:moveTo>
                  <a:lnTo>
                    <a:pt x="155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70"/>
                  </a:lnTo>
                  <a:lnTo>
                    <a:pt x="155" y="70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7"/>
                  </a:lnTo>
                  <a:lnTo>
                    <a:pt x="155" y="67"/>
                  </a:lnTo>
                  <a:close/>
                  <a:moveTo>
                    <a:pt x="155" y="75"/>
                  </a:moveTo>
                  <a:lnTo>
                    <a:pt x="155" y="72"/>
                  </a:lnTo>
                  <a:lnTo>
                    <a:pt x="158" y="72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67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2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62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5" y="72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5" y="75"/>
                  </a:lnTo>
                  <a:close/>
                  <a:moveTo>
                    <a:pt x="139" y="89"/>
                  </a:move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42" y="89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7" y="86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39" y="86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9" y="78"/>
                  </a:lnTo>
                  <a:lnTo>
                    <a:pt x="139" y="80"/>
                  </a:lnTo>
                  <a:close/>
                  <a:moveTo>
                    <a:pt x="123" y="46"/>
                  </a:moveTo>
                  <a:lnTo>
                    <a:pt x="126" y="43"/>
                  </a:lnTo>
                  <a:lnTo>
                    <a:pt x="126" y="40"/>
                  </a:lnTo>
                  <a:lnTo>
                    <a:pt x="128" y="40"/>
                  </a:lnTo>
                  <a:lnTo>
                    <a:pt x="128" y="38"/>
                  </a:lnTo>
                  <a:lnTo>
                    <a:pt x="131" y="38"/>
                  </a:lnTo>
                  <a:lnTo>
                    <a:pt x="134" y="38"/>
                  </a:lnTo>
                  <a:lnTo>
                    <a:pt x="136" y="38"/>
                  </a:lnTo>
                  <a:lnTo>
                    <a:pt x="136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44" y="35"/>
                  </a:lnTo>
                  <a:lnTo>
                    <a:pt x="147" y="38"/>
                  </a:lnTo>
                  <a:lnTo>
                    <a:pt x="150" y="38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38"/>
                  </a:lnTo>
                  <a:lnTo>
                    <a:pt x="152" y="38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47" y="35"/>
                  </a:lnTo>
                  <a:lnTo>
                    <a:pt x="144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36" y="35"/>
                  </a:lnTo>
                  <a:lnTo>
                    <a:pt x="134" y="35"/>
                  </a:lnTo>
                  <a:lnTo>
                    <a:pt x="134" y="38"/>
                  </a:lnTo>
                  <a:lnTo>
                    <a:pt x="131" y="38"/>
                  </a:lnTo>
                  <a:lnTo>
                    <a:pt x="128" y="38"/>
                  </a:lnTo>
                  <a:lnTo>
                    <a:pt x="128" y="40"/>
                  </a:lnTo>
                  <a:lnTo>
                    <a:pt x="126" y="40"/>
                  </a:lnTo>
                  <a:lnTo>
                    <a:pt x="126" y="43"/>
                  </a:lnTo>
                  <a:lnTo>
                    <a:pt x="123" y="43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3" y="46"/>
                  </a:lnTo>
                  <a:close/>
                  <a:moveTo>
                    <a:pt x="69" y="190"/>
                  </a:moveTo>
                  <a:lnTo>
                    <a:pt x="67" y="185"/>
                  </a:lnTo>
                  <a:lnTo>
                    <a:pt x="61" y="190"/>
                  </a:lnTo>
                  <a:lnTo>
                    <a:pt x="67" y="185"/>
                  </a:lnTo>
                  <a:lnTo>
                    <a:pt x="67" y="188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59" y="190"/>
                  </a:lnTo>
                  <a:lnTo>
                    <a:pt x="53" y="196"/>
                  </a:lnTo>
                  <a:lnTo>
                    <a:pt x="56" y="198"/>
                  </a:lnTo>
                  <a:lnTo>
                    <a:pt x="69" y="190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02" y="145"/>
                  </a:move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4" y="147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2"/>
                  </a:lnTo>
                  <a:lnTo>
                    <a:pt x="102" y="139"/>
                  </a:lnTo>
                  <a:lnTo>
                    <a:pt x="102" y="137"/>
                  </a:lnTo>
                  <a:lnTo>
                    <a:pt x="102" y="134"/>
                  </a:lnTo>
                  <a:lnTo>
                    <a:pt x="104" y="134"/>
                  </a:lnTo>
                  <a:lnTo>
                    <a:pt x="104" y="131"/>
                  </a:lnTo>
                  <a:lnTo>
                    <a:pt x="104" y="129"/>
                  </a:lnTo>
                  <a:lnTo>
                    <a:pt x="107" y="126"/>
                  </a:lnTo>
                  <a:lnTo>
                    <a:pt x="110" y="126"/>
                  </a:lnTo>
                  <a:lnTo>
                    <a:pt x="110" y="126"/>
                  </a:lnTo>
                  <a:lnTo>
                    <a:pt x="110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5" y="123"/>
                  </a:lnTo>
                  <a:lnTo>
                    <a:pt x="115" y="123"/>
                  </a:lnTo>
                  <a:lnTo>
                    <a:pt x="118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3" y="123"/>
                  </a:lnTo>
                  <a:lnTo>
                    <a:pt x="123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3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18" y="121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2" y="121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107" y="126"/>
                  </a:lnTo>
                  <a:lnTo>
                    <a:pt x="107" y="126"/>
                  </a:lnTo>
                  <a:lnTo>
                    <a:pt x="104" y="129"/>
                  </a:lnTo>
                  <a:lnTo>
                    <a:pt x="102" y="131"/>
                  </a:lnTo>
                  <a:lnTo>
                    <a:pt x="102" y="131"/>
                  </a:lnTo>
                  <a:lnTo>
                    <a:pt x="102" y="134"/>
                  </a:lnTo>
                  <a:lnTo>
                    <a:pt x="99" y="137"/>
                  </a:lnTo>
                  <a:lnTo>
                    <a:pt x="99" y="139"/>
                  </a:lnTo>
                  <a:lnTo>
                    <a:pt x="99" y="142"/>
                  </a:lnTo>
                  <a:lnTo>
                    <a:pt x="102" y="145"/>
                  </a:lnTo>
                  <a:close/>
                  <a:moveTo>
                    <a:pt x="454" y="353"/>
                  </a:moveTo>
                  <a:lnTo>
                    <a:pt x="449" y="324"/>
                  </a:lnTo>
                  <a:lnTo>
                    <a:pt x="446" y="305"/>
                  </a:lnTo>
                  <a:lnTo>
                    <a:pt x="446" y="289"/>
                  </a:lnTo>
                  <a:lnTo>
                    <a:pt x="444" y="284"/>
                  </a:lnTo>
                  <a:lnTo>
                    <a:pt x="444" y="273"/>
                  </a:lnTo>
                  <a:lnTo>
                    <a:pt x="436" y="254"/>
                  </a:lnTo>
                  <a:lnTo>
                    <a:pt x="425" y="230"/>
                  </a:lnTo>
                  <a:lnTo>
                    <a:pt x="419" y="217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22" y="206"/>
                  </a:lnTo>
                  <a:lnTo>
                    <a:pt x="425" y="204"/>
                  </a:lnTo>
                  <a:lnTo>
                    <a:pt x="427" y="201"/>
                  </a:lnTo>
                  <a:lnTo>
                    <a:pt x="436" y="193"/>
                  </a:lnTo>
                  <a:lnTo>
                    <a:pt x="441" y="190"/>
                  </a:lnTo>
                  <a:lnTo>
                    <a:pt x="444" y="185"/>
                  </a:lnTo>
                  <a:lnTo>
                    <a:pt x="444" y="182"/>
                  </a:lnTo>
                  <a:lnTo>
                    <a:pt x="444" y="177"/>
                  </a:lnTo>
                  <a:lnTo>
                    <a:pt x="425" y="99"/>
                  </a:lnTo>
                  <a:lnTo>
                    <a:pt x="417" y="86"/>
                  </a:lnTo>
                  <a:lnTo>
                    <a:pt x="406" y="75"/>
                  </a:lnTo>
                  <a:lnTo>
                    <a:pt x="363" y="46"/>
                  </a:lnTo>
                  <a:lnTo>
                    <a:pt x="358" y="38"/>
                  </a:lnTo>
                  <a:lnTo>
                    <a:pt x="353" y="35"/>
                  </a:lnTo>
                  <a:lnTo>
                    <a:pt x="347" y="30"/>
                  </a:lnTo>
                  <a:lnTo>
                    <a:pt x="326" y="19"/>
                  </a:lnTo>
                  <a:lnTo>
                    <a:pt x="321" y="14"/>
                  </a:lnTo>
                  <a:lnTo>
                    <a:pt x="315" y="3"/>
                  </a:lnTo>
                  <a:lnTo>
                    <a:pt x="313" y="0"/>
                  </a:lnTo>
                  <a:lnTo>
                    <a:pt x="305" y="3"/>
                  </a:lnTo>
                  <a:lnTo>
                    <a:pt x="286" y="8"/>
                  </a:lnTo>
                  <a:lnTo>
                    <a:pt x="267" y="11"/>
                  </a:lnTo>
                  <a:lnTo>
                    <a:pt x="235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24" y="11"/>
                  </a:lnTo>
                  <a:lnTo>
                    <a:pt x="219" y="16"/>
                  </a:lnTo>
                  <a:lnTo>
                    <a:pt x="222" y="22"/>
                  </a:lnTo>
                  <a:lnTo>
                    <a:pt x="235" y="46"/>
                  </a:lnTo>
                  <a:lnTo>
                    <a:pt x="238" y="62"/>
                  </a:lnTo>
                  <a:lnTo>
                    <a:pt x="235" y="75"/>
                  </a:lnTo>
                  <a:lnTo>
                    <a:pt x="219" y="80"/>
                  </a:lnTo>
                  <a:lnTo>
                    <a:pt x="227" y="67"/>
                  </a:lnTo>
                  <a:lnTo>
                    <a:pt x="230" y="56"/>
                  </a:lnTo>
                  <a:lnTo>
                    <a:pt x="227" y="48"/>
                  </a:lnTo>
                  <a:lnTo>
                    <a:pt x="216" y="35"/>
                  </a:lnTo>
                  <a:lnTo>
                    <a:pt x="206" y="32"/>
                  </a:lnTo>
                  <a:lnTo>
                    <a:pt x="195" y="43"/>
                  </a:lnTo>
                  <a:lnTo>
                    <a:pt x="195" y="54"/>
                  </a:lnTo>
                  <a:lnTo>
                    <a:pt x="192" y="64"/>
                  </a:lnTo>
                  <a:lnTo>
                    <a:pt x="128" y="147"/>
                  </a:lnTo>
                  <a:lnTo>
                    <a:pt x="80" y="204"/>
                  </a:lnTo>
                  <a:lnTo>
                    <a:pt x="77" y="201"/>
                  </a:lnTo>
                  <a:lnTo>
                    <a:pt x="56" y="206"/>
                  </a:lnTo>
                  <a:lnTo>
                    <a:pt x="59" y="220"/>
                  </a:lnTo>
                  <a:lnTo>
                    <a:pt x="43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28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5" y="220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8" y="220"/>
                  </a:lnTo>
                  <a:lnTo>
                    <a:pt x="48" y="217"/>
                  </a:lnTo>
                  <a:lnTo>
                    <a:pt x="48" y="214"/>
                  </a:lnTo>
                  <a:lnTo>
                    <a:pt x="48" y="212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8" y="217"/>
                  </a:lnTo>
                  <a:lnTo>
                    <a:pt x="48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4"/>
                  </a:lnTo>
                  <a:lnTo>
                    <a:pt x="45" y="212"/>
                  </a:lnTo>
                  <a:lnTo>
                    <a:pt x="45" y="209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1"/>
                  </a:lnTo>
                  <a:lnTo>
                    <a:pt x="43" y="201"/>
                  </a:lnTo>
                  <a:lnTo>
                    <a:pt x="37" y="198"/>
                  </a:lnTo>
                  <a:lnTo>
                    <a:pt x="37" y="196"/>
                  </a:lnTo>
                  <a:lnTo>
                    <a:pt x="35" y="196"/>
                  </a:lnTo>
                  <a:lnTo>
                    <a:pt x="32" y="196"/>
                  </a:lnTo>
                  <a:lnTo>
                    <a:pt x="27" y="196"/>
                  </a:lnTo>
                  <a:lnTo>
                    <a:pt x="24" y="196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9" y="196"/>
                  </a:lnTo>
                  <a:lnTo>
                    <a:pt x="29" y="196"/>
                  </a:lnTo>
                  <a:lnTo>
                    <a:pt x="32" y="198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37" y="201"/>
                  </a:lnTo>
                  <a:lnTo>
                    <a:pt x="40" y="201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9"/>
                  </a:lnTo>
                  <a:lnTo>
                    <a:pt x="43" y="212"/>
                  </a:lnTo>
                  <a:lnTo>
                    <a:pt x="43" y="214"/>
                  </a:lnTo>
                  <a:lnTo>
                    <a:pt x="43" y="217"/>
                  </a:lnTo>
                  <a:lnTo>
                    <a:pt x="43" y="220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8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7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29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32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0"/>
                  </a:lnTo>
                  <a:lnTo>
                    <a:pt x="32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32" y="217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5" y="214"/>
                  </a:lnTo>
                  <a:lnTo>
                    <a:pt x="32" y="214"/>
                  </a:lnTo>
                  <a:lnTo>
                    <a:pt x="29" y="214"/>
                  </a:lnTo>
                  <a:lnTo>
                    <a:pt x="27" y="214"/>
                  </a:lnTo>
                  <a:lnTo>
                    <a:pt x="27" y="217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9" y="214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5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29" y="212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35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09"/>
                  </a:lnTo>
                  <a:lnTo>
                    <a:pt x="35" y="209"/>
                  </a:lnTo>
                  <a:lnTo>
                    <a:pt x="32" y="209"/>
                  </a:lnTo>
                  <a:lnTo>
                    <a:pt x="29" y="209"/>
                  </a:lnTo>
                  <a:lnTo>
                    <a:pt x="29" y="212"/>
                  </a:lnTo>
                  <a:lnTo>
                    <a:pt x="27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7" y="209"/>
                  </a:lnTo>
                  <a:lnTo>
                    <a:pt x="29" y="209"/>
                  </a:lnTo>
                  <a:lnTo>
                    <a:pt x="32" y="206"/>
                  </a:lnTo>
                  <a:lnTo>
                    <a:pt x="32" y="206"/>
                  </a:lnTo>
                  <a:lnTo>
                    <a:pt x="35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9" y="206"/>
                  </a:lnTo>
                  <a:lnTo>
                    <a:pt x="29" y="209"/>
                  </a:lnTo>
                  <a:lnTo>
                    <a:pt x="27" y="209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09"/>
                  </a:lnTo>
                  <a:lnTo>
                    <a:pt x="27" y="206"/>
                  </a:lnTo>
                  <a:lnTo>
                    <a:pt x="29" y="206"/>
                  </a:lnTo>
                  <a:lnTo>
                    <a:pt x="29" y="204"/>
                  </a:lnTo>
                  <a:lnTo>
                    <a:pt x="32" y="204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29" y="204"/>
                  </a:lnTo>
                  <a:lnTo>
                    <a:pt x="27" y="206"/>
                  </a:lnTo>
                  <a:lnTo>
                    <a:pt x="24" y="206"/>
                  </a:lnTo>
                  <a:lnTo>
                    <a:pt x="24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4" y="209"/>
                  </a:lnTo>
                  <a:lnTo>
                    <a:pt x="24" y="206"/>
                  </a:lnTo>
                  <a:lnTo>
                    <a:pt x="24" y="204"/>
                  </a:lnTo>
                  <a:lnTo>
                    <a:pt x="27" y="204"/>
                  </a:lnTo>
                  <a:lnTo>
                    <a:pt x="27" y="204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6"/>
                  </a:lnTo>
                  <a:lnTo>
                    <a:pt x="21" y="204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1" y="204"/>
                  </a:lnTo>
                  <a:lnTo>
                    <a:pt x="21" y="204"/>
                  </a:lnTo>
                  <a:lnTo>
                    <a:pt x="21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4"/>
                  </a:lnTo>
                  <a:lnTo>
                    <a:pt x="13" y="204"/>
                  </a:lnTo>
                  <a:lnTo>
                    <a:pt x="13" y="204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11" y="206"/>
                  </a:lnTo>
                  <a:lnTo>
                    <a:pt x="13" y="209"/>
                  </a:lnTo>
                  <a:lnTo>
                    <a:pt x="13" y="206"/>
                  </a:lnTo>
                  <a:lnTo>
                    <a:pt x="16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6" y="209"/>
                  </a:lnTo>
                  <a:lnTo>
                    <a:pt x="13" y="209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3" y="212"/>
                  </a:lnTo>
                  <a:lnTo>
                    <a:pt x="16" y="209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3" y="212"/>
                  </a:lnTo>
                  <a:lnTo>
                    <a:pt x="11" y="214"/>
                  </a:lnTo>
                  <a:lnTo>
                    <a:pt x="8" y="214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11" y="217"/>
                  </a:lnTo>
                  <a:lnTo>
                    <a:pt x="11" y="214"/>
                  </a:lnTo>
                  <a:lnTo>
                    <a:pt x="13" y="214"/>
                  </a:lnTo>
                  <a:lnTo>
                    <a:pt x="16" y="214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2"/>
                  </a:lnTo>
                  <a:lnTo>
                    <a:pt x="21" y="212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6" y="214"/>
                  </a:lnTo>
                  <a:lnTo>
                    <a:pt x="16" y="214"/>
                  </a:lnTo>
                  <a:lnTo>
                    <a:pt x="13" y="217"/>
                  </a:lnTo>
                  <a:lnTo>
                    <a:pt x="11" y="217"/>
                  </a:lnTo>
                  <a:lnTo>
                    <a:pt x="11" y="220"/>
                  </a:lnTo>
                  <a:lnTo>
                    <a:pt x="8" y="220"/>
                  </a:lnTo>
                  <a:lnTo>
                    <a:pt x="8" y="222"/>
                  </a:lnTo>
                  <a:lnTo>
                    <a:pt x="8" y="222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20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6" y="214"/>
                  </a:lnTo>
                  <a:lnTo>
                    <a:pt x="19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9" y="217"/>
                  </a:lnTo>
                  <a:lnTo>
                    <a:pt x="16" y="217"/>
                  </a:lnTo>
                  <a:lnTo>
                    <a:pt x="13" y="220"/>
                  </a:lnTo>
                  <a:lnTo>
                    <a:pt x="13" y="222"/>
                  </a:lnTo>
                  <a:lnTo>
                    <a:pt x="11" y="225"/>
                  </a:lnTo>
                  <a:lnTo>
                    <a:pt x="11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2"/>
                  </a:lnTo>
                  <a:lnTo>
                    <a:pt x="13" y="222"/>
                  </a:lnTo>
                  <a:lnTo>
                    <a:pt x="16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19" y="217"/>
                  </a:lnTo>
                  <a:lnTo>
                    <a:pt x="19" y="220"/>
                  </a:lnTo>
                  <a:lnTo>
                    <a:pt x="16" y="222"/>
                  </a:lnTo>
                  <a:lnTo>
                    <a:pt x="16" y="225"/>
                  </a:lnTo>
                  <a:lnTo>
                    <a:pt x="13" y="228"/>
                  </a:lnTo>
                  <a:lnTo>
                    <a:pt x="13" y="228"/>
                  </a:lnTo>
                  <a:lnTo>
                    <a:pt x="16" y="228"/>
                  </a:lnTo>
                  <a:lnTo>
                    <a:pt x="16" y="228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2"/>
                  </a:lnTo>
                  <a:lnTo>
                    <a:pt x="19" y="220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4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20"/>
                  </a:lnTo>
                  <a:lnTo>
                    <a:pt x="19" y="222"/>
                  </a:lnTo>
                  <a:lnTo>
                    <a:pt x="19" y="225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5"/>
                  </a:lnTo>
                  <a:lnTo>
                    <a:pt x="19" y="222"/>
                  </a:lnTo>
                  <a:lnTo>
                    <a:pt x="21" y="220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22"/>
                  </a:lnTo>
                  <a:lnTo>
                    <a:pt x="21" y="225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30"/>
                  </a:lnTo>
                  <a:lnTo>
                    <a:pt x="21" y="230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25"/>
                  </a:lnTo>
                  <a:lnTo>
                    <a:pt x="21" y="22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9" y="230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29" y="236"/>
                  </a:lnTo>
                  <a:lnTo>
                    <a:pt x="27" y="236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19" y="236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6" y="233"/>
                  </a:lnTo>
                  <a:lnTo>
                    <a:pt x="13" y="233"/>
                  </a:lnTo>
                  <a:lnTo>
                    <a:pt x="11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5" y="228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5" y="225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3" y="222"/>
                  </a:lnTo>
                  <a:lnTo>
                    <a:pt x="3" y="222"/>
                  </a:lnTo>
                  <a:lnTo>
                    <a:pt x="3" y="220"/>
                  </a:lnTo>
                  <a:lnTo>
                    <a:pt x="3" y="217"/>
                  </a:lnTo>
                  <a:lnTo>
                    <a:pt x="3" y="214"/>
                  </a:lnTo>
                  <a:lnTo>
                    <a:pt x="3" y="214"/>
                  </a:lnTo>
                  <a:lnTo>
                    <a:pt x="5" y="212"/>
                  </a:lnTo>
                  <a:lnTo>
                    <a:pt x="5" y="209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4"/>
                  </a:lnTo>
                  <a:lnTo>
                    <a:pt x="11" y="204"/>
                  </a:lnTo>
                  <a:lnTo>
                    <a:pt x="11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6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19" y="196"/>
                  </a:lnTo>
                  <a:lnTo>
                    <a:pt x="16" y="196"/>
                  </a:lnTo>
                  <a:lnTo>
                    <a:pt x="13" y="196"/>
                  </a:lnTo>
                  <a:lnTo>
                    <a:pt x="11" y="196"/>
                  </a:lnTo>
                  <a:lnTo>
                    <a:pt x="11" y="198"/>
                  </a:lnTo>
                  <a:lnTo>
                    <a:pt x="8" y="198"/>
                  </a:lnTo>
                  <a:lnTo>
                    <a:pt x="8" y="201"/>
                  </a:lnTo>
                  <a:lnTo>
                    <a:pt x="8" y="204"/>
                  </a:lnTo>
                  <a:lnTo>
                    <a:pt x="5" y="204"/>
                  </a:lnTo>
                  <a:lnTo>
                    <a:pt x="5" y="206"/>
                  </a:lnTo>
                  <a:lnTo>
                    <a:pt x="3" y="209"/>
                  </a:lnTo>
                  <a:lnTo>
                    <a:pt x="3" y="212"/>
                  </a:lnTo>
                  <a:lnTo>
                    <a:pt x="0" y="214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2"/>
                  </a:lnTo>
                  <a:lnTo>
                    <a:pt x="3" y="222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30"/>
                  </a:lnTo>
                  <a:lnTo>
                    <a:pt x="8" y="233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1" y="236"/>
                  </a:lnTo>
                  <a:lnTo>
                    <a:pt x="8" y="233"/>
                  </a:lnTo>
                  <a:lnTo>
                    <a:pt x="5" y="233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5" y="230"/>
                  </a:lnTo>
                  <a:lnTo>
                    <a:pt x="5" y="233"/>
                  </a:lnTo>
                  <a:lnTo>
                    <a:pt x="8" y="236"/>
                  </a:lnTo>
                  <a:lnTo>
                    <a:pt x="11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7" y="238"/>
                  </a:lnTo>
                  <a:lnTo>
                    <a:pt x="29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7" y="244"/>
                  </a:lnTo>
                  <a:lnTo>
                    <a:pt x="115" y="468"/>
                  </a:lnTo>
                  <a:lnTo>
                    <a:pt x="120" y="482"/>
                  </a:lnTo>
                  <a:lnTo>
                    <a:pt x="128" y="493"/>
                  </a:lnTo>
                  <a:lnTo>
                    <a:pt x="142" y="495"/>
                  </a:lnTo>
                  <a:lnTo>
                    <a:pt x="155" y="498"/>
                  </a:lnTo>
                  <a:lnTo>
                    <a:pt x="289" y="493"/>
                  </a:lnTo>
                  <a:lnTo>
                    <a:pt x="307" y="487"/>
                  </a:lnTo>
                  <a:lnTo>
                    <a:pt x="326" y="482"/>
                  </a:lnTo>
                  <a:lnTo>
                    <a:pt x="369" y="458"/>
                  </a:lnTo>
                  <a:lnTo>
                    <a:pt x="438" y="428"/>
                  </a:lnTo>
                  <a:lnTo>
                    <a:pt x="452" y="418"/>
                  </a:lnTo>
                  <a:lnTo>
                    <a:pt x="454" y="410"/>
                  </a:lnTo>
                  <a:lnTo>
                    <a:pt x="457" y="404"/>
                  </a:lnTo>
                  <a:lnTo>
                    <a:pt x="457" y="396"/>
                  </a:lnTo>
                  <a:lnTo>
                    <a:pt x="460" y="388"/>
                  </a:lnTo>
                  <a:lnTo>
                    <a:pt x="457" y="375"/>
                  </a:lnTo>
                  <a:lnTo>
                    <a:pt x="454" y="353"/>
                  </a:lnTo>
                  <a:close/>
                  <a:moveTo>
                    <a:pt x="120" y="56"/>
                  </a:move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close/>
                  <a:moveTo>
                    <a:pt x="112" y="80"/>
                  </a:moveTo>
                  <a:lnTo>
                    <a:pt x="112" y="8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3"/>
                  </a:lnTo>
                  <a:lnTo>
                    <a:pt x="112" y="83"/>
                  </a:lnTo>
                  <a:lnTo>
                    <a:pt x="112" y="80"/>
                  </a:lnTo>
                  <a:lnTo>
                    <a:pt x="110" y="75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67"/>
                  </a:lnTo>
                  <a:lnTo>
                    <a:pt x="112" y="67"/>
                  </a:lnTo>
                  <a:lnTo>
                    <a:pt x="112" y="64"/>
                  </a:lnTo>
                  <a:lnTo>
                    <a:pt x="112" y="62"/>
                  </a:lnTo>
                  <a:lnTo>
                    <a:pt x="112" y="59"/>
                  </a:lnTo>
                  <a:lnTo>
                    <a:pt x="112" y="56"/>
                  </a:lnTo>
                  <a:lnTo>
                    <a:pt x="115" y="56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1"/>
                  </a:lnTo>
                  <a:lnTo>
                    <a:pt x="118" y="51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6"/>
                  </a:lnTo>
                  <a:lnTo>
                    <a:pt x="118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18" y="43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5" y="51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2" y="59"/>
                  </a:lnTo>
                  <a:lnTo>
                    <a:pt x="112" y="62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110" y="67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75"/>
                  </a:lnTo>
                  <a:lnTo>
                    <a:pt x="112" y="80"/>
                  </a:lnTo>
                  <a:close/>
                  <a:moveTo>
                    <a:pt x="134" y="46"/>
                  </a:move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close/>
                  <a:moveTo>
                    <a:pt x="147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close/>
                  <a:moveTo>
                    <a:pt x="144" y="40"/>
                  </a:moveTo>
                  <a:lnTo>
                    <a:pt x="144" y="40"/>
                  </a:lnTo>
                  <a:lnTo>
                    <a:pt x="144" y="40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7" y="43"/>
                  </a:lnTo>
                  <a:lnTo>
                    <a:pt x="147" y="43"/>
                  </a:lnTo>
                  <a:lnTo>
                    <a:pt x="147" y="40"/>
                  </a:lnTo>
                  <a:lnTo>
                    <a:pt x="144" y="40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close/>
                  <a:moveTo>
                    <a:pt x="139" y="40"/>
                  </a:moveTo>
                  <a:lnTo>
                    <a:pt x="139" y="40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42" y="40"/>
                  </a:lnTo>
                  <a:lnTo>
                    <a:pt x="139" y="40"/>
                  </a:lnTo>
                  <a:lnTo>
                    <a:pt x="139" y="40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47" y="51"/>
                  </a:lnTo>
                  <a:close/>
                  <a:moveTo>
                    <a:pt x="147" y="48"/>
                  </a:moveTo>
                  <a:lnTo>
                    <a:pt x="147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36" y="46"/>
                  </a:move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close/>
                  <a:moveTo>
                    <a:pt x="131" y="51"/>
                  </a:moveTo>
                  <a:lnTo>
                    <a:pt x="131" y="51"/>
                  </a:lnTo>
                  <a:lnTo>
                    <a:pt x="131" y="51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close/>
                  <a:moveTo>
                    <a:pt x="150" y="67"/>
                  </a:moveTo>
                  <a:lnTo>
                    <a:pt x="150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7"/>
                  </a:lnTo>
                  <a:lnTo>
                    <a:pt x="150" y="67"/>
                  </a:lnTo>
                  <a:close/>
                  <a:moveTo>
                    <a:pt x="131" y="48"/>
                  </a:moveTo>
                  <a:lnTo>
                    <a:pt x="131" y="48"/>
                  </a:lnTo>
                  <a:lnTo>
                    <a:pt x="131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1" y="46"/>
                  </a:lnTo>
                  <a:lnTo>
                    <a:pt x="131" y="48"/>
                  </a:lnTo>
                  <a:close/>
                  <a:moveTo>
                    <a:pt x="136" y="80"/>
                  </a:moveTo>
                  <a:lnTo>
                    <a:pt x="136" y="80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close/>
                  <a:moveTo>
                    <a:pt x="134" y="67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4" y="67"/>
                  </a:lnTo>
                  <a:close/>
                  <a:moveTo>
                    <a:pt x="134" y="64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70"/>
                  </a:moveTo>
                  <a:lnTo>
                    <a:pt x="136" y="70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34" y="59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9" y="67"/>
                  </a:move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67"/>
                  </a:lnTo>
                  <a:close/>
                  <a:moveTo>
                    <a:pt x="139" y="70"/>
                  </a:moveTo>
                  <a:lnTo>
                    <a:pt x="142" y="70"/>
                  </a:lnTo>
                  <a:lnTo>
                    <a:pt x="142" y="67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42" y="67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39" y="70"/>
                  </a:move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36" y="72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2"/>
                  </a:lnTo>
                  <a:lnTo>
                    <a:pt x="136" y="72"/>
                  </a:lnTo>
                  <a:close/>
                  <a:moveTo>
                    <a:pt x="142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34" y="59"/>
                  </a:moveTo>
                  <a:lnTo>
                    <a:pt x="134" y="59"/>
                  </a:lnTo>
                  <a:lnTo>
                    <a:pt x="134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6" y="67"/>
                  </a:move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4" y="59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44" y="51"/>
                  </a:moveTo>
                  <a:lnTo>
                    <a:pt x="144" y="51"/>
                  </a:lnTo>
                  <a:lnTo>
                    <a:pt x="144" y="51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close/>
                  <a:moveTo>
                    <a:pt x="142" y="56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2" y="56"/>
                  </a:move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4" y="48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4" y="56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4"/>
                  </a:lnTo>
                  <a:close/>
                  <a:moveTo>
                    <a:pt x="142" y="59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2" y="59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9"/>
                  </a:lnTo>
                  <a:lnTo>
                    <a:pt x="147" y="56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47" y="67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7" y="67"/>
                  </a:lnTo>
                  <a:close/>
                  <a:moveTo>
                    <a:pt x="147" y="54"/>
                  </a:moveTo>
                  <a:lnTo>
                    <a:pt x="147" y="51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50" y="54"/>
                  </a:lnTo>
                  <a:lnTo>
                    <a:pt x="147" y="54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47" y="51"/>
                  </a:moveTo>
                  <a:lnTo>
                    <a:pt x="144" y="48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4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4" y="46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44" y="64"/>
                  </a:move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4" y="62"/>
                  </a:moveTo>
                  <a:lnTo>
                    <a:pt x="144" y="62"/>
                  </a:lnTo>
                  <a:lnTo>
                    <a:pt x="144" y="62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close/>
                  <a:moveTo>
                    <a:pt x="144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2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7"/>
                  </a:lnTo>
                  <a:lnTo>
                    <a:pt x="144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44" y="64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7" y="59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close/>
                  <a:moveTo>
                    <a:pt x="144" y="70"/>
                  </a:move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4" y="70"/>
                  </a:lnTo>
                  <a:lnTo>
                    <a:pt x="144" y="70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4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42" y="67"/>
                  </a:move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2" y="62"/>
                  </a:lnTo>
                  <a:close/>
                </a:path>
              </a:pathLst>
            </a:custGeom>
            <a:solidFill>
              <a:srgbClr val="E4B97D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E50361F1-AA10-A233-0DC1-71515E53C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44563" y="5638800"/>
              <a:ext cx="584200" cy="200025"/>
            </a:xfrm>
            <a:custGeom>
              <a:avLst/>
              <a:gdLst>
                <a:gd name="T0" fmla="*/ 366 w 368"/>
                <a:gd name="T1" fmla="*/ 102 h 126"/>
                <a:gd name="T2" fmla="*/ 366 w 368"/>
                <a:gd name="T3" fmla="*/ 99 h 126"/>
                <a:gd name="T4" fmla="*/ 366 w 368"/>
                <a:gd name="T5" fmla="*/ 97 h 126"/>
                <a:gd name="T6" fmla="*/ 363 w 368"/>
                <a:gd name="T7" fmla="*/ 97 h 126"/>
                <a:gd name="T8" fmla="*/ 360 w 368"/>
                <a:gd name="T9" fmla="*/ 94 h 126"/>
                <a:gd name="T10" fmla="*/ 352 w 368"/>
                <a:gd name="T11" fmla="*/ 91 h 126"/>
                <a:gd name="T12" fmla="*/ 347 w 368"/>
                <a:gd name="T13" fmla="*/ 94 h 126"/>
                <a:gd name="T14" fmla="*/ 344 w 368"/>
                <a:gd name="T15" fmla="*/ 97 h 126"/>
                <a:gd name="T16" fmla="*/ 342 w 368"/>
                <a:gd name="T17" fmla="*/ 99 h 126"/>
                <a:gd name="T18" fmla="*/ 342 w 368"/>
                <a:gd name="T19" fmla="*/ 105 h 126"/>
                <a:gd name="T20" fmla="*/ 342 w 368"/>
                <a:gd name="T21" fmla="*/ 107 h 126"/>
                <a:gd name="T22" fmla="*/ 350 w 368"/>
                <a:gd name="T23" fmla="*/ 126 h 126"/>
                <a:gd name="T24" fmla="*/ 366 w 368"/>
                <a:gd name="T25" fmla="*/ 113 h 126"/>
                <a:gd name="T26" fmla="*/ 368 w 368"/>
                <a:gd name="T27" fmla="*/ 105 h 126"/>
                <a:gd name="T28" fmla="*/ 366 w 368"/>
                <a:gd name="T29" fmla="*/ 102 h 126"/>
                <a:gd name="T30" fmla="*/ 120 w 368"/>
                <a:gd name="T31" fmla="*/ 27 h 126"/>
                <a:gd name="T32" fmla="*/ 82 w 368"/>
                <a:gd name="T33" fmla="*/ 19 h 126"/>
                <a:gd name="T34" fmla="*/ 77 w 368"/>
                <a:gd name="T35" fmla="*/ 16 h 126"/>
                <a:gd name="T36" fmla="*/ 66 w 368"/>
                <a:gd name="T37" fmla="*/ 11 h 126"/>
                <a:gd name="T38" fmla="*/ 61 w 368"/>
                <a:gd name="T39" fmla="*/ 8 h 126"/>
                <a:gd name="T40" fmla="*/ 50 w 368"/>
                <a:gd name="T41" fmla="*/ 6 h 126"/>
                <a:gd name="T42" fmla="*/ 42 w 368"/>
                <a:gd name="T43" fmla="*/ 0 h 126"/>
                <a:gd name="T44" fmla="*/ 42 w 368"/>
                <a:gd name="T45" fmla="*/ 0 h 126"/>
                <a:gd name="T46" fmla="*/ 42 w 368"/>
                <a:gd name="T47" fmla="*/ 0 h 126"/>
                <a:gd name="T48" fmla="*/ 37 w 368"/>
                <a:gd name="T49" fmla="*/ 8 h 126"/>
                <a:gd name="T50" fmla="*/ 29 w 368"/>
                <a:gd name="T51" fmla="*/ 32 h 126"/>
                <a:gd name="T52" fmla="*/ 26 w 368"/>
                <a:gd name="T53" fmla="*/ 30 h 126"/>
                <a:gd name="T54" fmla="*/ 21 w 368"/>
                <a:gd name="T55" fmla="*/ 38 h 126"/>
                <a:gd name="T56" fmla="*/ 18 w 368"/>
                <a:gd name="T57" fmla="*/ 43 h 126"/>
                <a:gd name="T58" fmla="*/ 16 w 368"/>
                <a:gd name="T59" fmla="*/ 43 h 126"/>
                <a:gd name="T60" fmla="*/ 13 w 368"/>
                <a:gd name="T61" fmla="*/ 32 h 126"/>
                <a:gd name="T62" fmla="*/ 8 w 368"/>
                <a:gd name="T63" fmla="*/ 32 h 126"/>
                <a:gd name="T64" fmla="*/ 0 w 368"/>
                <a:gd name="T65" fmla="*/ 46 h 126"/>
                <a:gd name="T66" fmla="*/ 0 w 368"/>
                <a:gd name="T67" fmla="*/ 46 h 126"/>
                <a:gd name="T68" fmla="*/ 0 w 368"/>
                <a:gd name="T69" fmla="*/ 46 h 126"/>
                <a:gd name="T70" fmla="*/ 13 w 368"/>
                <a:gd name="T71" fmla="*/ 56 h 126"/>
                <a:gd name="T72" fmla="*/ 32 w 368"/>
                <a:gd name="T73" fmla="*/ 62 h 126"/>
                <a:gd name="T74" fmla="*/ 56 w 368"/>
                <a:gd name="T75" fmla="*/ 67 h 126"/>
                <a:gd name="T76" fmla="*/ 109 w 368"/>
                <a:gd name="T77" fmla="*/ 70 h 126"/>
                <a:gd name="T78" fmla="*/ 112 w 368"/>
                <a:gd name="T79" fmla="*/ 70 h 126"/>
                <a:gd name="T80" fmla="*/ 117 w 368"/>
                <a:gd name="T81" fmla="*/ 67 h 126"/>
                <a:gd name="T82" fmla="*/ 122 w 368"/>
                <a:gd name="T83" fmla="*/ 56 h 126"/>
                <a:gd name="T84" fmla="*/ 130 w 368"/>
                <a:gd name="T85" fmla="*/ 32 h 126"/>
                <a:gd name="T86" fmla="*/ 128 w 368"/>
                <a:gd name="T87" fmla="*/ 30 h 126"/>
                <a:gd name="T88" fmla="*/ 120 w 368"/>
                <a:gd name="T89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8" h="126">
                  <a:moveTo>
                    <a:pt x="366" y="102"/>
                  </a:moveTo>
                  <a:lnTo>
                    <a:pt x="366" y="99"/>
                  </a:lnTo>
                  <a:lnTo>
                    <a:pt x="366" y="97"/>
                  </a:lnTo>
                  <a:lnTo>
                    <a:pt x="363" y="97"/>
                  </a:lnTo>
                  <a:lnTo>
                    <a:pt x="360" y="94"/>
                  </a:lnTo>
                  <a:lnTo>
                    <a:pt x="352" y="91"/>
                  </a:lnTo>
                  <a:lnTo>
                    <a:pt x="347" y="94"/>
                  </a:lnTo>
                  <a:lnTo>
                    <a:pt x="344" y="97"/>
                  </a:lnTo>
                  <a:lnTo>
                    <a:pt x="342" y="99"/>
                  </a:lnTo>
                  <a:lnTo>
                    <a:pt x="342" y="105"/>
                  </a:lnTo>
                  <a:lnTo>
                    <a:pt x="342" y="107"/>
                  </a:lnTo>
                  <a:lnTo>
                    <a:pt x="350" y="126"/>
                  </a:lnTo>
                  <a:lnTo>
                    <a:pt x="366" y="113"/>
                  </a:lnTo>
                  <a:lnTo>
                    <a:pt x="368" y="105"/>
                  </a:lnTo>
                  <a:lnTo>
                    <a:pt x="366" y="102"/>
                  </a:lnTo>
                  <a:close/>
                  <a:moveTo>
                    <a:pt x="120" y="27"/>
                  </a:moveTo>
                  <a:lnTo>
                    <a:pt x="82" y="19"/>
                  </a:lnTo>
                  <a:lnTo>
                    <a:pt x="77" y="16"/>
                  </a:lnTo>
                  <a:lnTo>
                    <a:pt x="66" y="11"/>
                  </a:lnTo>
                  <a:lnTo>
                    <a:pt x="61" y="8"/>
                  </a:lnTo>
                  <a:lnTo>
                    <a:pt x="50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7" y="8"/>
                  </a:lnTo>
                  <a:lnTo>
                    <a:pt x="29" y="32"/>
                  </a:lnTo>
                  <a:lnTo>
                    <a:pt x="26" y="30"/>
                  </a:lnTo>
                  <a:lnTo>
                    <a:pt x="21" y="38"/>
                  </a:lnTo>
                  <a:lnTo>
                    <a:pt x="18" y="43"/>
                  </a:lnTo>
                  <a:lnTo>
                    <a:pt x="16" y="43"/>
                  </a:lnTo>
                  <a:lnTo>
                    <a:pt x="13" y="32"/>
                  </a:lnTo>
                  <a:lnTo>
                    <a:pt x="8" y="3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3" y="56"/>
                  </a:lnTo>
                  <a:lnTo>
                    <a:pt x="32" y="62"/>
                  </a:lnTo>
                  <a:lnTo>
                    <a:pt x="56" y="67"/>
                  </a:lnTo>
                  <a:lnTo>
                    <a:pt x="109" y="70"/>
                  </a:lnTo>
                  <a:lnTo>
                    <a:pt x="112" y="70"/>
                  </a:lnTo>
                  <a:lnTo>
                    <a:pt x="117" y="67"/>
                  </a:lnTo>
                  <a:lnTo>
                    <a:pt x="122" y="56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0" y="27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497FF14-98D9-E89D-33CD-BD8A05F14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5826" y="6183313"/>
              <a:ext cx="4440238" cy="2578100"/>
            </a:xfrm>
            <a:custGeom>
              <a:avLst/>
              <a:gdLst>
                <a:gd name="T0" fmla="*/ 1432 w 2797"/>
                <a:gd name="T1" fmla="*/ 570 h 1624"/>
                <a:gd name="T2" fmla="*/ 1507 w 2797"/>
                <a:gd name="T3" fmla="*/ 535 h 1624"/>
                <a:gd name="T4" fmla="*/ 1443 w 2797"/>
                <a:gd name="T5" fmla="*/ 492 h 1624"/>
                <a:gd name="T6" fmla="*/ 1370 w 2797"/>
                <a:gd name="T7" fmla="*/ 511 h 1624"/>
                <a:gd name="T8" fmla="*/ 1309 w 2797"/>
                <a:gd name="T9" fmla="*/ 545 h 1624"/>
                <a:gd name="T10" fmla="*/ 1654 w 2797"/>
                <a:gd name="T11" fmla="*/ 481 h 1624"/>
                <a:gd name="T12" fmla="*/ 1656 w 2797"/>
                <a:gd name="T13" fmla="*/ 460 h 1624"/>
                <a:gd name="T14" fmla="*/ 1688 w 2797"/>
                <a:gd name="T15" fmla="*/ 438 h 1624"/>
                <a:gd name="T16" fmla="*/ 646 w 2797"/>
                <a:gd name="T17" fmla="*/ 500 h 1624"/>
                <a:gd name="T18" fmla="*/ 625 w 2797"/>
                <a:gd name="T19" fmla="*/ 449 h 1624"/>
                <a:gd name="T20" fmla="*/ 1720 w 2797"/>
                <a:gd name="T21" fmla="*/ 409 h 1624"/>
                <a:gd name="T22" fmla="*/ 1731 w 2797"/>
                <a:gd name="T23" fmla="*/ 457 h 1624"/>
                <a:gd name="T24" fmla="*/ 1114 w 2797"/>
                <a:gd name="T25" fmla="*/ 481 h 1624"/>
                <a:gd name="T26" fmla="*/ 1170 w 2797"/>
                <a:gd name="T27" fmla="*/ 398 h 1624"/>
                <a:gd name="T28" fmla="*/ 1125 w 2797"/>
                <a:gd name="T29" fmla="*/ 452 h 1624"/>
                <a:gd name="T30" fmla="*/ 1026 w 2797"/>
                <a:gd name="T31" fmla="*/ 465 h 1624"/>
                <a:gd name="T32" fmla="*/ 1822 w 2797"/>
                <a:gd name="T33" fmla="*/ 361 h 1624"/>
                <a:gd name="T34" fmla="*/ 1747 w 2797"/>
                <a:gd name="T35" fmla="*/ 361 h 1624"/>
                <a:gd name="T36" fmla="*/ 2645 w 2797"/>
                <a:gd name="T37" fmla="*/ 516 h 1624"/>
                <a:gd name="T38" fmla="*/ 2656 w 2797"/>
                <a:gd name="T39" fmla="*/ 369 h 1624"/>
                <a:gd name="T40" fmla="*/ 2674 w 2797"/>
                <a:gd name="T41" fmla="*/ 192 h 1624"/>
                <a:gd name="T42" fmla="*/ 2295 w 2797"/>
                <a:gd name="T43" fmla="*/ 262 h 1624"/>
                <a:gd name="T44" fmla="*/ 2164 w 2797"/>
                <a:gd name="T45" fmla="*/ 2 h 1624"/>
                <a:gd name="T46" fmla="*/ 2004 w 2797"/>
                <a:gd name="T47" fmla="*/ 125 h 1624"/>
                <a:gd name="T48" fmla="*/ 1950 w 2797"/>
                <a:gd name="T49" fmla="*/ 174 h 1624"/>
                <a:gd name="T50" fmla="*/ 1937 w 2797"/>
                <a:gd name="T51" fmla="*/ 240 h 1624"/>
                <a:gd name="T52" fmla="*/ 1883 w 2797"/>
                <a:gd name="T53" fmla="*/ 318 h 1624"/>
                <a:gd name="T54" fmla="*/ 1827 w 2797"/>
                <a:gd name="T55" fmla="*/ 297 h 1624"/>
                <a:gd name="T56" fmla="*/ 1851 w 2797"/>
                <a:gd name="T57" fmla="*/ 337 h 1624"/>
                <a:gd name="T58" fmla="*/ 1862 w 2797"/>
                <a:gd name="T59" fmla="*/ 353 h 1624"/>
                <a:gd name="T60" fmla="*/ 1838 w 2797"/>
                <a:gd name="T61" fmla="*/ 388 h 1624"/>
                <a:gd name="T62" fmla="*/ 1696 w 2797"/>
                <a:gd name="T63" fmla="*/ 521 h 1624"/>
                <a:gd name="T64" fmla="*/ 1558 w 2797"/>
                <a:gd name="T65" fmla="*/ 588 h 1624"/>
                <a:gd name="T66" fmla="*/ 1344 w 2797"/>
                <a:gd name="T67" fmla="*/ 628 h 1624"/>
                <a:gd name="T68" fmla="*/ 1266 w 2797"/>
                <a:gd name="T69" fmla="*/ 636 h 1624"/>
                <a:gd name="T70" fmla="*/ 1191 w 2797"/>
                <a:gd name="T71" fmla="*/ 596 h 1624"/>
                <a:gd name="T72" fmla="*/ 994 w 2797"/>
                <a:gd name="T73" fmla="*/ 559 h 1624"/>
                <a:gd name="T74" fmla="*/ 916 w 2797"/>
                <a:gd name="T75" fmla="*/ 570 h 1624"/>
                <a:gd name="T76" fmla="*/ 871 w 2797"/>
                <a:gd name="T77" fmla="*/ 580 h 1624"/>
                <a:gd name="T78" fmla="*/ 727 w 2797"/>
                <a:gd name="T79" fmla="*/ 570 h 1624"/>
                <a:gd name="T80" fmla="*/ 636 w 2797"/>
                <a:gd name="T81" fmla="*/ 545 h 1624"/>
                <a:gd name="T82" fmla="*/ 556 w 2797"/>
                <a:gd name="T83" fmla="*/ 623 h 1624"/>
                <a:gd name="T84" fmla="*/ 459 w 2797"/>
                <a:gd name="T85" fmla="*/ 671 h 1624"/>
                <a:gd name="T86" fmla="*/ 347 w 2797"/>
                <a:gd name="T87" fmla="*/ 695 h 1624"/>
                <a:gd name="T88" fmla="*/ 232 w 2797"/>
                <a:gd name="T89" fmla="*/ 695 h 1624"/>
                <a:gd name="T90" fmla="*/ 144 w 2797"/>
                <a:gd name="T91" fmla="*/ 655 h 1624"/>
                <a:gd name="T92" fmla="*/ 107 w 2797"/>
                <a:gd name="T93" fmla="*/ 481 h 1624"/>
                <a:gd name="T94" fmla="*/ 64 w 2797"/>
                <a:gd name="T95" fmla="*/ 481 h 1624"/>
                <a:gd name="T96" fmla="*/ 13 w 2797"/>
                <a:gd name="T97" fmla="*/ 446 h 1624"/>
                <a:gd name="T98" fmla="*/ 117 w 2797"/>
                <a:gd name="T99" fmla="*/ 754 h 1624"/>
                <a:gd name="T100" fmla="*/ 446 w 2797"/>
                <a:gd name="T101" fmla="*/ 1182 h 1624"/>
                <a:gd name="T102" fmla="*/ 916 w 2797"/>
                <a:gd name="T103" fmla="*/ 1450 h 1624"/>
                <a:gd name="T104" fmla="*/ 1795 w 2797"/>
                <a:gd name="T105" fmla="*/ 1568 h 1624"/>
                <a:gd name="T106" fmla="*/ 2290 w 2797"/>
                <a:gd name="T107" fmla="*/ 1367 h 1624"/>
                <a:gd name="T108" fmla="*/ 2450 w 2797"/>
                <a:gd name="T109" fmla="*/ 984 h 1624"/>
                <a:gd name="T110" fmla="*/ 2453 w 2797"/>
                <a:gd name="T111" fmla="*/ 711 h 1624"/>
                <a:gd name="T112" fmla="*/ 2629 w 2797"/>
                <a:gd name="T113" fmla="*/ 661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7" h="1624">
                  <a:moveTo>
                    <a:pt x="1309" y="564"/>
                  </a:moveTo>
                  <a:lnTo>
                    <a:pt x="1320" y="564"/>
                  </a:lnTo>
                  <a:lnTo>
                    <a:pt x="1336" y="567"/>
                  </a:lnTo>
                  <a:lnTo>
                    <a:pt x="1344" y="567"/>
                  </a:lnTo>
                  <a:lnTo>
                    <a:pt x="1344" y="567"/>
                  </a:lnTo>
                  <a:lnTo>
                    <a:pt x="1354" y="575"/>
                  </a:lnTo>
                  <a:lnTo>
                    <a:pt x="1373" y="583"/>
                  </a:lnTo>
                  <a:lnTo>
                    <a:pt x="1395" y="586"/>
                  </a:lnTo>
                  <a:lnTo>
                    <a:pt x="1413" y="580"/>
                  </a:lnTo>
                  <a:lnTo>
                    <a:pt x="1432" y="570"/>
                  </a:lnTo>
                  <a:lnTo>
                    <a:pt x="1427" y="564"/>
                  </a:lnTo>
                  <a:lnTo>
                    <a:pt x="1432" y="551"/>
                  </a:lnTo>
                  <a:lnTo>
                    <a:pt x="1440" y="554"/>
                  </a:lnTo>
                  <a:lnTo>
                    <a:pt x="1445" y="562"/>
                  </a:lnTo>
                  <a:lnTo>
                    <a:pt x="1445" y="570"/>
                  </a:lnTo>
                  <a:lnTo>
                    <a:pt x="1464" y="578"/>
                  </a:lnTo>
                  <a:lnTo>
                    <a:pt x="1485" y="578"/>
                  </a:lnTo>
                  <a:lnTo>
                    <a:pt x="1504" y="570"/>
                  </a:lnTo>
                  <a:lnTo>
                    <a:pt x="1515" y="556"/>
                  </a:lnTo>
                  <a:lnTo>
                    <a:pt x="1507" y="535"/>
                  </a:lnTo>
                  <a:lnTo>
                    <a:pt x="1493" y="529"/>
                  </a:lnTo>
                  <a:lnTo>
                    <a:pt x="1488" y="529"/>
                  </a:lnTo>
                  <a:lnTo>
                    <a:pt x="1467" y="524"/>
                  </a:lnTo>
                  <a:lnTo>
                    <a:pt x="1467" y="521"/>
                  </a:lnTo>
                  <a:lnTo>
                    <a:pt x="1448" y="511"/>
                  </a:lnTo>
                  <a:lnTo>
                    <a:pt x="1445" y="508"/>
                  </a:lnTo>
                  <a:lnTo>
                    <a:pt x="1440" y="497"/>
                  </a:lnTo>
                  <a:lnTo>
                    <a:pt x="1440" y="497"/>
                  </a:lnTo>
                  <a:lnTo>
                    <a:pt x="1443" y="495"/>
                  </a:lnTo>
                  <a:lnTo>
                    <a:pt x="1443" y="492"/>
                  </a:lnTo>
                  <a:lnTo>
                    <a:pt x="1440" y="484"/>
                  </a:lnTo>
                  <a:lnTo>
                    <a:pt x="1435" y="492"/>
                  </a:lnTo>
                  <a:lnTo>
                    <a:pt x="1427" y="495"/>
                  </a:lnTo>
                  <a:lnTo>
                    <a:pt x="1411" y="503"/>
                  </a:lnTo>
                  <a:lnTo>
                    <a:pt x="1395" y="516"/>
                  </a:lnTo>
                  <a:lnTo>
                    <a:pt x="1392" y="516"/>
                  </a:lnTo>
                  <a:lnTo>
                    <a:pt x="1386" y="516"/>
                  </a:lnTo>
                  <a:lnTo>
                    <a:pt x="1386" y="516"/>
                  </a:lnTo>
                  <a:lnTo>
                    <a:pt x="1376" y="513"/>
                  </a:lnTo>
                  <a:lnTo>
                    <a:pt x="1370" y="511"/>
                  </a:lnTo>
                  <a:lnTo>
                    <a:pt x="1362" y="513"/>
                  </a:lnTo>
                  <a:lnTo>
                    <a:pt x="1360" y="516"/>
                  </a:lnTo>
                  <a:lnTo>
                    <a:pt x="1357" y="519"/>
                  </a:lnTo>
                  <a:lnTo>
                    <a:pt x="1352" y="521"/>
                  </a:lnTo>
                  <a:lnTo>
                    <a:pt x="1341" y="532"/>
                  </a:lnTo>
                  <a:lnTo>
                    <a:pt x="1333" y="535"/>
                  </a:lnTo>
                  <a:lnTo>
                    <a:pt x="1320" y="540"/>
                  </a:lnTo>
                  <a:lnTo>
                    <a:pt x="1320" y="540"/>
                  </a:lnTo>
                  <a:lnTo>
                    <a:pt x="1317" y="540"/>
                  </a:lnTo>
                  <a:lnTo>
                    <a:pt x="1309" y="545"/>
                  </a:lnTo>
                  <a:lnTo>
                    <a:pt x="1301" y="556"/>
                  </a:lnTo>
                  <a:lnTo>
                    <a:pt x="1301" y="562"/>
                  </a:lnTo>
                  <a:lnTo>
                    <a:pt x="1309" y="564"/>
                  </a:lnTo>
                  <a:close/>
                  <a:moveTo>
                    <a:pt x="1622" y="495"/>
                  </a:moveTo>
                  <a:lnTo>
                    <a:pt x="1638" y="497"/>
                  </a:lnTo>
                  <a:lnTo>
                    <a:pt x="1651" y="505"/>
                  </a:lnTo>
                  <a:lnTo>
                    <a:pt x="1656" y="516"/>
                  </a:lnTo>
                  <a:lnTo>
                    <a:pt x="1662" y="500"/>
                  </a:lnTo>
                  <a:lnTo>
                    <a:pt x="1662" y="500"/>
                  </a:lnTo>
                  <a:lnTo>
                    <a:pt x="1654" y="481"/>
                  </a:lnTo>
                  <a:lnTo>
                    <a:pt x="1646" y="473"/>
                  </a:lnTo>
                  <a:lnTo>
                    <a:pt x="1630" y="455"/>
                  </a:lnTo>
                  <a:lnTo>
                    <a:pt x="1624" y="452"/>
                  </a:lnTo>
                  <a:lnTo>
                    <a:pt x="1622" y="449"/>
                  </a:lnTo>
                  <a:lnTo>
                    <a:pt x="1608" y="455"/>
                  </a:lnTo>
                  <a:lnTo>
                    <a:pt x="1600" y="468"/>
                  </a:lnTo>
                  <a:lnTo>
                    <a:pt x="1600" y="468"/>
                  </a:lnTo>
                  <a:lnTo>
                    <a:pt x="1606" y="487"/>
                  </a:lnTo>
                  <a:lnTo>
                    <a:pt x="1622" y="495"/>
                  </a:lnTo>
                  <a:close/>
                  <a:moveTo>
                    <a:pt x="1656" y="460"/>
                  </a:moveTo>
                  <a:lnTo>
                    <a:pt x="1664" y="465"/>
                  </a:lnTo>
                  <a:lnTo>
                    <a:pt x="1675" y="479"/>
                  </a:lnTo>
                  <a:lnTo>
                    <a:pt x="1680" y="479"/>
                  </a:lnTo>
                  <a:lnTo>
                    <a:pt x="1686" y="479"/>
                  </a:lnTo>
                  <a:lnTo>
                    <a:pt x="1691" y="479"/>
                  </a:lnTo>
                  <a:lnTo>
                    <a:pt x="1699" y="476"/>
                  </a:lnTo>
                  <a:lnTo>
                    <a:pt x="1704" y="471"/>
                  </a:lnTo>
                  <a:lnTo>
                    <a:pt x="1710" y="465"/>
                  </a:lnTo>
                  <a:lnTo>
                    <a:pt x="1694" y="449"/>
                  </a:lnTo>
                  <a:lnTo>
                    <a:pt x="1688" y="438"/>
                  </a:lnTo>
                  <a:lnTo>
                    <a:pt x="1683" y="428"/>
                  </a:lnTo>
                  <a:lnTo>
                    <a:pt x="1672" y="425"/>
                  </a:lnTo>
                  <a:lnTo>
                    <a:pt x="1664" y="430"/>
                  </a:lnTo>
                  <a:lnTo>
                    <a:pt x="1656" y="436"/>
                  </a:lnTo>
                  <a:lnTo>
                    <a:pt x="1654" y="441"/>
                  </a:lnTo>
                  <a:lnTo>
                    <a:pt x="1648" y="452"/>
                  </a:lnTo>
                  <a:lnTo>
                    <a:pt x="1651" y="457"/>
                  </a:lnTo>
                  <a:lnTo>
                    <a:pt x="1656" y="460"/>
                  </a:lnTo>
                  <a:close/>
                  <a:moveTo>
                    <a:pt x="638" y="489"/>
                  </a:moveTo>
                  <a:lnTo>
                    <a:pt x="646" y="500"/>
                  </a:lnTo>
                  <a:lnTo>
                    <a:pt x="657" y="489"/>
                  </a:lnTo>
                  <a:lnTo>
                    <a:pt x="668" y="479"/>
                  </a:lnTo>
                  <a:lnTo>
                    <a:pt x="681" y="460"/>
                  </a:lnTo>
                  <a:lnTo>
                    <a:pt x="684" y="449"/>
                  </a:lnTo>
                  <a:lnTo>
                    <a:pt x="678" y="430"/>
                  </a:lnTo>
                  <a:lnTo>
                    <a:pt x="673" y="420"/>
                  </a:lnTo>
                  <a:lnTo>
                    <a:pt x="657" y="414"/>
                  </a:lnTo>
                  <a:lnTo>
                    <a:pt x="644" y="425"/>
                  </a:lnTo>
                  <a:lnTo>
                    <a:pt x="636" y="436"/>
                  </a:lnTo>
                  <a:lnTo>
                    <a:pt x="625" y="449"/>
                  </a:lnTo>
                  <a:lnTo>
                    <a:pt x="622" y="463"/>
                  </a:lnTo>
                  <a:lnTo>
                    <a:pt x="630" y="479"/>
                  </a:lnTo>
                  <a:lnTo>
                    <a:pt x="638" y="489"/>
                  </a:lnTo>
                  <a:close/>
                  <a:moveTo>
                    <a:pt x="1731" y="457"/>
                  </a:moveTo>
                  <a:lnTo>
                    <a:pt x="1742" y="452"/>
                  </a:lnTo>
                  <a:lnTo>
                    <a:pt x="1747" y="430"/>
                  </a:lnTo>
                  <a:lnTo>
                    <a:pt x="1747" y="422"/>
                  </a:lnTo>
                  <a:lnTo>
                    <a:pt x="1742" y="417"/>
                  </a:lnTo>
                  <a:lnTo>
                    <a:pt x="1729" y="406"/>
                  </a:lnTo>
                  <a:lnTo>
                    <a:pt x="1720" y="409"/>
                  </a:lnTo>
                  <a:lnTo>
                    <a:pt x="1723" y="414"/>
                  </a:lnTo>
                  <a:lnTo>
                    <a:pt x="1731" y="422"/>
                  </a:lnTo>
                  <a:lnTo>
                    <a:pt x="1734" y="425"/>
                  </a:lnTo>
                  <a:lnTo>
                    <a:pt x="1734" y="428"/>
                  </a:lnTo>
                  <a:lnTo>
                    <a:pt x="1729" y="428"/>
                  </a:lnTo>
                  <a:lnTo>
                    <a:pt x="1723" y="422"/>
                  </a:lnTo>
                  <a:lnTo>
                    <a:pt x="1718" y="420"/>
                  </a:lnTo>
                  <a:lnTo>
                    <a:pt x="1712" y="422"/>
                  </a:lnTo>
                  <a:lnTo>
                    <a:pt x="1712" y="428"/>
                  </a:lnTo>
                  <a:lnTo>
                    <a:pt x="1731" y="457"/>
                  </a:lnTo>
                  <a:close/>
                  <a:moveTo>
                    <a:pt x="1023" y="484"/>
                  </a:moveTo>
                  <a:lnTo>
                    <a:pt x="1026" y="481"/>
                  </a:lnTo>
                  <a:lnTo>
                    <a:pt x="1039" y="479"/>
                  </a:lnTo>
                  <a:lnTo>
                    <a:pt x="1047" y="481"/>
                  </a:lnTo>
                  <a:lnTo>
                    <a:pt x="1071" y="484"/>
                  </a:lnTo>
                  <a:lnTo>
                    <a:pt x="1079" y="473"/>
                  </a:lnTo>
                  <a:lnTo>
                    <a:pt x="1090" y="481"/>
                  </a:lnTo>
                  <a:lnTo>
                    <a:pt x="1098" y="481"/>
                  </a:lnTo>
                  <a:lnTo>
                    <a:pt x="1109" y="492"/>
                  </a:lnTo>
                  <a:lnTo>
                    <a:pt x="1114" y="481"/>
                  </a:lnTo>
                  <a:lnTo>
                    <a:pt x="1114" y="476"/>
                  </a:lnTo>
                  <a:lnTo>
                    <a:pt x="1122" y="468"/>
                  </a:lnTo>
                  <a:lnTo>
                    <a:pt x="1138" y="465"/>
                  </a:lnTo>
                  <a:lnTo>
                    <a:pt x="1149" y="457"/>
                  </a:lnTo>
                  <a:lnTo>
                    <a:pt x="1173" y="446"/>
                  </a:lnTo>
                  <a:lnTo>
                    <a:pt x="1181" y="438"/>
                  </a:lnTo>
                  <a:lnTo>
                    <a:pt x="1186" y="412"/>
                  </a:lnTo>
                  <a:lnTo>
                    <a:pt x="1186" y="412"/>
                  </a:lnTo>
                  <a:lnTo>
                    <a:pt x="1173" y="404"/>
                  </a:lnTo>
                  <a:lnTo>
                    <a:pt x="1170" y="398"/>
                  </a:lnTo>
                  <a:lnTo>
                    <a:pt x="1167" y="393"/>
                  </a:lnTo>
                  <a:lnTo>
                    <a:pt x="1167" y="388"/>
                  </a:lnTo>
                  <a:lnTo>
                    <a:pt x="1157" y="396"/>
                  </a:lnTo>
                  <a:lnTo>
                    <a:pt x="1133" y="430"/>
                  </a:lnTo>
                  <a:lnTo>
                    <a:pt x="1133" y="430"/>
                  </a:lnTo>
                  <a:lnTo>
                    <a:pt x="1135" y="438"/>
                  </a:lnTo>
                  <a:lnTo>
                    <a:pt x="1138" y="446"/>
                  </a:lnTo>
                  <a:lnTo>
                    <a:pt x="1135" y="455"/>
                  </a:lnTo>
                  <a:lnTo>
                    <a:pt x="1130" y="457"/>
                  </a:lnTo>
                  <a:lnTo>
                    <a:pt x="1125" y="452"/>
                  </a:lnTo>
                  <a:lnTo>
                    <a:pt x="1117" y="441"/>
                  </a:lnTo>
                  <a:lnTo>
                    <a:pt x="1111" y="441"/>
                  </a:lnTo>
                  <a:lnTo>
                    <a:pt x="1101" y="446"/>
                  </a:lnTo>
                  <a:lnTo>
                    <a:pt x="1079" y="455"/>
                  </a:lnTo>
                  <a:lnTo>
                    <a:pt x="1077" y="457"/>
                  </a:lnTo>
                  <a:lnTo>
                    <a:pt x="1074" y="460"/>
                  </a:lnTo>
                  <a:lnTo>
                    <a:pt x="1058" y="468"/>
                  </a:lnTo>
                  <a:lnTo>
                    <a:pt x="1050" y="471"/>
                  </a:lnTo>
                  <a:lnTo>
                    <a:pt x="1026" y="465"/>
                  </a:lnTo>
                  <a:lnTo>
                    <a:pt x="1026" y="465"/>
                  </a:lnTo>
                  <a:lnTo>
                    <a:pt x="1023" y="471"/>
                  </a:lnTo>
                  <a:lnTo>
                    <a:pt x="1020" y="476"/>
                  </a:lnTo>
                  <a:lnTo>
                    <a:pt x="1020" y="479"/>
                  </a:lnTo>
                  <a:lnTo>
                    <a:pt x="1020" y="484"/>
                  </a:lnTo>
                  <a:lnTo>
                    <a:pt x="1023" y="484"/>
                  </a:lnTo>
                  <a:close/>
                  <a:moveTo>
                    <a:pt x="1809" y="380"/>
                  </a:moveTo>
                  <a:lnTo>
                    <a:pt x="1825" y="382"/>
                  </a:lnTo>
                  <a:lnTo>
                    <a:pt x="1833" y="380"/>
                  </a:lnTo>
                  <a:lnTo>
                    <a:pt x="1833" y="372"/>
                  </a:lnTo>
                  <a:lnTo>
                    <a:pt x="1822" y="361"/>
                  </a:lnTo>
                  <a:lnTo>
                    <a:pt x="1798" y="348"/>
                  </a:lnTo>
                  <a:lnTo>
                    <a:pt x="1787" y="339"/>
                  </a:lnTo>
                  <a:lnTo>
                    <a:pt x="1782" y="326"/>
                  </a:lnTo>
                  <a:lnTo>
                    <a:pt x="1782" y="326"/>
                  </a:lnTo>
                  <a:lnTo>
                    <a:pt x="1787" y="313"/>
                  </a:lnTo>
                  <a:lnTo>
                    <a:pt x="1787" y="313"/>
                  </a:lnTo>
                  <a:lnTo>
                    <a:pt x="1782" y="313"/>
                  </a:lnTo>
                  <a:lnTo>
                    <a:pt x="1774" y="326"/>
                  </a:lnTo>
                  <a:lnTo>
                    <a:pt x="1747" y="350"/>
                  </a:lnTo>
                  <a:lnTo>
                    <a:pt x="1747" y="361"/>
                  </a:lnTo>
                  <a:lnTo>
                    <a:pt x="1777" y="369"/>
                  </a:lnTo>
                  <a:lnTo>
                    <a:pt x="1809" y="380"/>
                  </a:lnTo>
                  <a:close/>
                  <a:moveTo>
                    <a:pt x="2776" y="575"/>
                  </a:moveTo>
                  <a:lnTo>
                    <a:pt x="2768" y="545"/>
                  </a:lnTo>
                  <a:lnTo>
                    <a:pt x="2757" y="521"/>
                  </a:lnTo>
                  <a:lnTo>
                    <a:pt x="2738" y="513"/>
                  </a:lnTo>
                  <a:lnTo>
                    <a:pt x="2704" y="527"/>
                  </a:lnTo>
                  <a:lnTo>
                    <a:pt x="2693" y="527"/>
                  </a:lnTo>
                  <a:lnTo>
                    <a:pt x="2653" y="519"/>
                  </a:lnTo>
                  <a:lnTo>
                    <a:pt x="2645" y="516"/>
                  </a:lnTo>
                  <a:lnTo>
                    <a:pt x="2645" y="505"/>
                  </a:lnTo>
                  <a:lnTo>
                    <a:pt x="2650" y="492"/>
                  </a:lnTo>
                  <a:lnTo>
                    <a:pt x="2674" y="449"/>
                  </a:lnTo>
                  <a:lnTo>
                    <a:pt x="2677" y="438"/>
                  </a:lnTo>
                  <a:lnTo>
                    <a:pt x="2680" y="404"/>
                  </a:lnTo>
                  <a:lnTo>
                    <a:pt x="2680" y="398"/>
                  </a:lnTo>
                  <a:lnTo>
                    <a:pt x="2674" y="393"/>
                  </a:lnTo>
                  <a:lnTo>
                    <a:pt x="2661" y="385"/>
                  </a:lnTo>
                  <a:lnTo>
                    <a:pt x="2658" y="380"/>
                  </a:lnTo>
                  <a:lnTo>
                    <a:pt x="2656" y="369"/>
                  </a:lnTo>
                  <a:lnTo>
                    <a:pt x="2656" y="331"/>
                  </a:lnTo>
                  <a:lnTo>
                    <a:pt x="2656" y="331"/>
                  </a:lnTo>
                  <a:lnTo>
                    <a:pt x="2648" y="302"/>
                  </a:lnTo>
                  <a:lnTo>
                    <a:pt x="2648" y="286"/>
                  </a:lnTo>
                  <a:lnTo>
                    <a:pt x="2656" y="278"/>
                  </a:lnTo>
                  <a:lnTo>
                    <a:pt x="2664" y="267"/>
                  </a:lnTo>
                  <a:lnTo>
                    <a:pt x="2666" y="243"/>
                  </a:lnTo>
                  <a:lnTo>
                    <a:pt x="2685" y="227"/>
                  </a:lnTo>
                  <a:lnTo>
                    <a:pt x="2682" y="214"/>
                  </a:lnTo>
                  <a:lnTo>
                    <a:pt x="2674" y="192"/>
                  </a:lnTo>
                  <a:lnTo>
                    <a:pt x="2674" y="192"/>
                  </a:lnTo>
                  <a:lnTo>
                    <a:pt x="2666" y="195"/>
                  </a:lnTo>
                  <a:lnTo>
                    <a:pt x="2642" y="195"/>
                  </a:lnTo>
                  <a:lnTo>
                    <a:pt x="2592" y="182"/>
                  </a:lnTo>
                  <a:lnTo>
                    <a:pt x="2578" y="192"/>
                  </a:lnTo>
                  <a:lnTo>
                    <a:pt x="2509" y="222"/>
                  </a:lnTo>
                  <a:lnTo>
                    <a:pt x="2466" y="246"/>
                  </a:lnTo>
                  <a:lnTo>
                    <a:pt x="2447" y="251"/>
                  </a:lnTo>
                  <a:lnTo>
                    <a:pt x="2429" y="257"/>
                  </a:lnTo>
                  <a:lnTo>
                    <a:pt x="2295" y="262"/>
                  </a:lnTo>
                  <a:lnTo>
                    <a:pt x="2282" y="259"/>
                  </a:lnTo>
                  <a:lnTo>
                    <a:pt x="2268" y="257"/>
                  </a:lnTo>
                  <a:lnTo>
                    <a:pt x="2260" y="246"/>
                  </a:lnTo>
                  <a:lnTo>
                    <a:pt x="2255" y="232"/>
                  </a:lnTo>
                  <a:lnTo>
                    <a:pt x="2177" y="8"/>
                  </a:lnTo>
                  <a:lnTo>
                    <a:pt x="2172" y="0"/>
                  </a:lnTo>
                  <a:lnTo>
                    <a:pt x="2172" y="0"/>
                  </a:lnTo>
                  <a:lnTo>
                    <a:pt x="2169" y="0"/>
                  </a:lnTo>
                  <a:lnTo>
                    <a:pt x="2167" y="2"/>
                  </a:lnTo>
                  <a:lnTo>
                    <a:pt x="2164" y="2"/>
                  </a:lnTo>
                  <a:lnTo>
                    <a:pt x="2164" y="2"/>
                  </a:lnTo>
                  <a:lnTo>
                    <a:pt x="2148" y="8"/>
                  </a:lnTo>
                  <a:lnTo>
                    <a:pt x="2135" y="16"/>
                  </a:lnTo>
                  <a:lnTo>
                    <a:pt x="2116" y="34"/>
                  </a:lnTo>
                  <a:lnTo>
                    <a:pt x="2084" y="56"/>
                  </a:lnTo>
                  <a:lnTo>
                    <a:pt x="2017" y="99"/>
                  </a:lnTo>
                  <a:lnTo>
                    <a:pt x="2025" y="109"/>
                  </a:lnTo>
                  <a:lnTo>
                    <a:pt x="2022" y="117"/>
                  </a:lnTo>
                  <a:lnTo>
                    <a:pt x="2012" y="123"/>
                  </a:lnTo>
                  <a:lnTo>
                    <a:pt x="2004" y="125"/>
                  </a:lnTo>
                  <a:lnTo>
                    <a:pt x="2001" y="125"/>
                  </a:lnTo>
                  <a:lnTo>
                    <a:pt x="1982" y="115"/>
                  </a:lnTo>
                  <a:lnTo>
                    <a:pt x="1980" y="120"/>
                  </a:lnTo>
                  <a:lnTo>
                    <a:pt x="1977" y="125"/>
                  </a:lnTo>
                  <a:lnTo>
                    <a:pt x="1972" y="131"/>
                  </a:lnTo>
                  <a:lnTo>
                    <a:pt x="1948" y="147"/>
                  </a:lnTo>
                  <a:lnTo>
                    <a:pt x="1942" y="155"/>
                  </a:lnTo>
                  <a:lnTo>
                    <a:pt x="1940" y="166"/>
                  </a:lnTo>
                  <a:lnTo>
                    <a:pt x="1945" y="171"/>
                  </a:lnTo>
                  <a:lnTo>
                    <a:pt x="1950" y="174"/>
                  </a:lnTo>
                  <a:lnTo>
                    <a:pt x="1948" y="179"/>
                  </a:lnTo>
                  <a:lnTo>
                    <a:pt x="1950" y="187"/>
                  </a:lnTo>
                  <a:lnTo>
                    <a:pt x="1950" y="198"/>
                  </a:lnTo>
                  <a:lnTo>
                    <a:pt x="1953" y="203"/>
                  </a:lnTo>
                  <a:lnTo>
                    <a:pt x="1958" y="208"/>
                  </a:lnTo>
                  <a:lnTo>
                    <a:pt x="1958" y="211"/>
                  </a:lnTo>
                  <a:lnTo>
                    <a:pt x="1948" y="216"/>
                  </a:lnTo>
                  <a:lnTo>
                    <a:pt x="1945" y="227"/>
                  </a:lnTo>
                  <a:lnTo>
                    <a:pt x="1942" y="238"/>
                  </a:lnTo>
                  <a:lnTo>
                    <a:pt x="1937" y="240"/>
                  </a:lnTo>
                  <a:lnTo>
                    <a:pt x="1926" y="243"/>
                  </a:lnTo>
                  <a:lnTo>
                    <a:pt x="1924" y="249"/>
                  </a:lnTo>
                  <a:lnTo>
                    <a:pt x="1926" y="254"/>
                  </a:lnTo>
                  <a:lnTo>
                    <a:pt x="1937" y="259"/>
                  </a:lnTo>
                  <a:lnTo>
                    <a:pt x="1916" y="307"/>
                  </a:lnTo>
                  <a:lnTo>
                    <a:pt x="1910" y="310"/>
                  </a:lnTo>
                  <a:lnTo>
                    <a:pt x="1905" y="318"/>
                  </a:lnTo>
                  <a:lnTo>
                    <a:pt x="1902" y="321"/>
                  </a:lnTo>
                  <a:lnTo>
                    <a:pt x="1897" y="321"/>
                  </a:lnTo>
                  <a:lnTo>
                    <a:pt x="1883" y="318"/>
                  </a:lnTo>
                  <a:lnTo>
                    <a:pt x="1878" y="315"/>
                  </a:lnTo>
                  <a:lnTo>
                    <a:pt x="1886" y="323"/>
                  </a:lnTo>
                  <a:lnTo>
                    <a:pt x="1891" y="326"/>
                  </a:lnTo>
                  <a:lnTo>
                    <a:pt x="1875" y="329"/>
                  </a:lnTo>
                  <a:lnTo>
                    <a:pt x="1859" y="318"/>
                  </a:lnTo>
                  <a:lnTo>
                    <a:pt x="1849" y="299"/>
                  </a:lnTo>
                  <a:lnTo>
                    <a:pt x="1843" y="278"/>
                  </a:lnTo>
                  <a:lnTo>
                    <a:pt x="1838" y="278"/>
                  </a:lnTo>
                  <a:lnTo>
                    <a:pt x="1830" y="289"/>
                  </a:lnTo>
                  <a:lnTo>
                    <a:pt x="1827" y="297"/>
                  </a:lnTo>
                  <a:lnTo>
                    <a:pt x="1830" y="302"/>
                  </a:lnTo>
                  <a:lnTo>
                    <a:pt x="1825" y="299"/>
                  </a:lnTo>
                  <a:lnTo>
                    <a:pt x="1822" y="294"/>
                  </a:lnTo>
                  <a:lnTo>
                    <a:pt x="1822" y="289"/>
                  </a:lnTo>
                  <a:lnTo>
                    <a:pt x="1814" y="297"/>
                  </a:lnTo>
                  <a:lnTo>
                    <a:pt x="1806" y="302"/>
                  </a:lnTo>
                  <a:lnTo>
                    <a:pt x="1801" y="302"/>
                  </a:lnTo>
                  <a:lnTo>
                    <a:pt x="1801" y="307"/>
                  </a:lnTo>
                  <a:lnTo>
                    <a:pt x="1814" y="310"/>
                  </a:lnTo>
                  <a:lnTo>
                    <a:pt x="1851" y="337"/>
                  </a:lnTo>
                  <a:lnTo>
                    <a:pt x="1867" y="339"/>
                  </a:lnTo>
                  <a:lnTo>
                    <a:pt x="1886" y="339"/>
                  </a:lnTo>
                  <a:lnTo>
                    <a:pt x="1897" y="345"/>
                  </a:lnTo>
                  <a:lnTo>
                    <a:pt x="1900" y="364"/>
                  </a:lnTo>
                  <a:lnTo>
                    <a:pt x="1894" y="364"/>
                  </a:lnTo>
                  <a:lnTo>
                    <a:pt x="1889" y="358"/>
                  </a:lnTo>
                  <a:lnTo>
                    <a:pt x="1881" y="353"/>
                  </a:lnTo>
                  <a:lnTo>
                    <a:pt x="1870" y="350"/>
                  </a:lnTo>
                  <a:lnTo>
                    <a:pt x="1859" y="345"/>
                  </a:lnTo>
                  <a:lnTo>
                    <a:pt x="1862" y="353"/>
                  </a:lnTo>
                  <a:lnTo>
                    <a:pt x="1873" y="366"/>
                  </a:lnTo>
                  <a:lnTo>
                    <a:pt x="1878" y="374"/>
                  </a:lnTo>
                  <a:lnTo>
                    <a:pt x="1867" y="372"/>
                  </a:lnTo>
                  <a:lnTo>
                    <a:pt x="1851" y="366"/>
                  </a:lnTo>
                  <a:lnTo>
                    <a:pt x="1843" y="364"/>
                  </a:lnTo>
                  <a:lnTo>
                    <a:pt x="1843" y="369"/>
                  </a:lnTo>
                  <a:lnTo>
                    <a:pt x="1846" y="372"/>
                  </a:lnTo>
                  <a:lnTo>
                    <a:pt x="1851" y="374"/>
                  </a:lnTo>
                  <a:lnTo>
                    <a:pt x="1841" y="380"/>
                  </a:lnTo>
                  <a:lnTo>
                    <a:pt x="1838" y="388"/>
                  </a:lnTo>
                  <a:lnTo>
                    <a:pt x="1843" y="406"/>
                  </a:lnTo>
                  <a:lnTo>
                    <a:pt x="1817" y="455"/>
                  </a:lnTo>
                  <a:lnTo>
                    <a:pt x="1806" y="473"/>
                  </a:lnTo>
                  <a:lnTo>
                    <a:pt x="1782" y="489"/>
                  </a:lnTo>
                  <a:lnTo>
                    <a:pt x="1777" y="497"/>
                  </a:lnTo>
                  <a:lnTo>
                    <a:pt x="1753" y="487"/>
                  </a:lnTo>
                  <a:lnTo>
                    <a:pt x="1739" y="487"/>
                  </a:lnTo>
                  <a:lnTo>
                    <a:pt x="1734" y="495"/>
                  </a:lnTo>
                  <a:lnTo>
                    <a:pt x="1729" y="497"/>
                  </a:lnTo>
                  <a:lnTo>
                    <a:pt x="1696" y="521"/>
                  </a:lnTo>
                  <a:lnTo>
                    <a:pt x="1654" y="535"/>
                  </a:lnTo>
                  <a:lnTo>
                    <a:pt x="1648" y="537"/>
                  </a:lnTo>
                  <a:lnTo>
                    <a:pt x="1643" y="548"/>
                  </a:lnTo>
                  <a:lnTo>
                    <a:pt x="1632" y="559"/>
                  </a:lnTo>
                  <a:lnTo>
                    <a:pt x="1622" y="570"/>
                  </a:lnTo>
                  <a:lnTo>
                    <a:pt x="1614" y="575"/>
                  </a:lnTo>
                  <a:lnTo>
                    <a:pt x="1606" y="578"/>
                  </a:lnTo>
                  <a:lnTo>
                    <a:pt x="1587" y="580"/>
                  </a:lnTo>
                  <a:lnTo>
                    <a:pt x="1571" y="588"/>
                  </a:lnTo>
                  <a:lnTo>
                    <a:pt x="1558" y="588"/>
                  </a:lnTo>
                  <a:lnTo>
                    <a:pt x="1544" y="596"/>
                  </a:lnTo>
                  <a:lnTo>
                    <a:pt x="1504" y="602"/>
                  </a:lnTo>
                  <a:lnTo>
                    <a:pt x="1467" y="623"/>
                  </a:lnTo>
                  <a:lnTo>
                    <a:pt x="1459" y="628"/>
                  </a:lnTo>
                  <a:lnTo>
                    <a:pt x="1443" y="631"/>
                  </a:lnTo>
                  <a:lnTo>
                    <a:pt x="1365" y="631"/>
                  </a:lnTo>
                  <a:lnTo>
                    <a:pt x="1360" y="628"/>
                  </a:lnTo>
                  <a:lnTo>
                    <a:pt x="1354" y="626"/>
                  </a:lnTo>
                  <a:lnTo>
                    <a:pt x="1349" y="626"/>
                  </a:lnTo>
                  <a:lnTo>
                    <a:pt x="1344" y="628"/>
                  </a:lnTo>
                  <a:lnTo>
                    <a:pt x="1338" y="631"/>
                  </a:lnTo>
                  <a:lnTo>
                    <a:pt x="1320" y="642"/>
                  </a:lnTo>
                  <a:lnTo>
                    <a:pt x="1314" y="639"/>
                  </a:lnTo>
                  <a:lnTo>
                    <a:pt x="1309" y="636"/>
                  </a:lnTo>
                  <a:lnTo>
                    <a:pt x="1301" y="636"/>
                  </a:lnTo>
                  <a:lnTo>
                    <a:pt x="1290" y="642"/>
                  </a:lnTo>
                  <a:lnTo>
                    <a:pt x="1282" y="642"/>
                  </a:lnTo>
                  <a:lnTo>
                    <a:pt x="1277" y="642"/>
                  </a:lnTo>
                  <a:lnTo>
                    <a:pt x="1272" y="642"/>
                  </a:lnTo>
                  <a:lnTo>
                    <a:pt x="1266" y="636"/>
                  </a:lnTo>
                  <a:lnTo>
                    <a:pt x="1258" y="623"/>
                  </a:lnTo>
                  <a:lnTo>
                    <a:pt x="1256" y="620"/>
                  </a:lnTo>
                  <a:lnTo>
                    <a:pt x="1250" y="620"/>
                  </a:lnTo>
                  <a:lnTo>
                    <a:pt x="1242" y="615"/>
                  </a:lnTo>
                  <a:lnTo>
                    <a:pt x="1232" y="607"/>
                  </a:lnTo>
                  <a:lnTo>
                    <a:pt x="1224" y="612"/>
                  </a:lnTo>
                  <a:lnTo>
                    <a:pt x="1215" y="612"/>
                  </a:lnTo>
                  <a:lnTo>
                    <a:pt x="1207" y="610"/>
                  </a:lnTo>
                  <a:lnTo>
                    <a:pt x="1199" y="604"/>
                  </a:lnTo>
                  <a:lnTo>
                    <a:pt x="1191" y="596"/>
                  </a:lnTo>
                  <a:lnTo>
                    <a:pt x="1186" y="591"/>
                  </a:lnTo>
                  <a:lnTo>
                    <a:pt x="1181" y="591"/>
                  </a:lnTo>
                  <a:lnTo>
                    <a:pt x="1098" y="607"/>
                  </a:lnTo>
                  <a:lnTo>
                    <a:pt x="1063" y="607"/>
                  </a:lnTo>
                  <a:lnTo>
                    <a:pt x="1058" y="602"/>
                  </a:lnTo>
                  <a:lnTo>
                    <a:pt x="1050" y="588"/>
                  </a:lnTo>
                  <a:lnTo>
                    <a:pt x="1039" y="578"/>
                  </a:lnTo>
                  <a:lnTo>
                    <a:pt x="1026" y="564"/>
                  </a:lnTo>
                  <a:lnTo>
                    <a:pt x="1007" y="556"/>
                  </a:lnTo>
                  <a:lnTo>
                    <a:pt x="994" y="559"/>
                  </a:lnTo>
                  <a:lnTo>
                    <a:pt x="996" y="570"/>
                  </a:lnTo>
                  <a:lnTo>
                    <a:pt x="996" y="578"/>
                  </a:lnTo>
                  <a:lnTo>
                    <a:pt x="999" y="583"/>
                  </a:lnTo>
                  <a:lnTo>
                    <a:pt x="1007" y="588"/>
                  </a:lnTo>
                  <a:lnTo>
                    <a:pt x="996" y="591"/>
                  </a:lnTo>
                  <a:lnTo>
                    <a:pt x="986" y="583"/>
                  </a:lnTo>
                  <a:lnTo>
                    <a:pt x="972" y="580"/>
                  </a:lnTo>
                  <a:lnTo>
                    <a:pt x="946" y="591"/>
                  </a:lnTo>
                  <a:lnTo>
                    <a:pt x="935" y="586"/>
                  </a:lnTo>
                  <a:lnTo>
                    <a:pt x="916" y="570"/>
                  </a:lnTo>
                  <a:lnTo>
                    <a:pt x="914" y="567"/>
                  </a:lnTo>
                  <a:lnTo>
                    <a:pt x="914" y="564"/>
                  </a:lnTo>
                  <a:lnTo>
                    <a:pt x="911" y="562"/>
                  </a:lnTo>
                  <a:lnTo>
                    <a:pt x="908" y="559"/>
                  </a:lnTo>
                  <a:lnTo>
                    <a:pt x="903" y="559"/>
                  </a:lnTo>
                  <a:lnTo>
                    <a:pt x="903" y="562"/>
                  </a:lnTo>
                  <a:lnTo>
                    <a:pt x="903" y="567"/>
                  </a:lnTo>
                  <a:lnTo>
                    <a:pt x="898" y="570"/>
                  </a:lnTo>
                  <a:lnTo>
                    <a:pt x="876" y="578"/>
                  </a:lnTo>
                  <a:lnTo>
                    <a:pt x="871" y="580"/>
                  </a:lnTo>
                  <a:lnTo>
                    <a:pt x="817" y="575"/>
                  </a:lnTo>
                  <a:lnTo>
                    <a:pt x="812" y="572"/>
                  </a:lnTo>
                  <a:lnTo>
                    <a:pt x="807" y="572"/>
                  </a:lnTo>
                  <a:lnTo>
                    <a:pt x="801" y="570"/>
                  </a:lnTo>
                  <a:lnTo>
                    <a:pt x="796" y="570"/>
                  </a:lnTo>
                  <a:lnTo>
                    <a:pt x="788" y="572"/>
                  </a:lnTo>
                  <a:lnTo>
                    <a:pt x="775" y="578"/>
                  </a:lnTo>
                  <a:lnTo>
                    <a:pt x="767" y="580"/>
                  </a:lnTo>
                  <a:lnTo>
                    <a:pt x="753" y="578"/>
                  </a:lnTo>
                  <a:lnTo>
                    <a:pt x="727" y="570"/>
                  </a:lnTo>
                  <a:lnTo>
                    <a:pt x="713" y="570"/>
                  </a:lnTo>
                  <a:lnTo>
                    <a:pt x="708" y="572"/>
                  </a:lnTo>
                  <a:lnTo>
                    <a:pt x="705" y="575"/>
                  </a:lnTo>
                  <a:lnTo>
                    <a:pt x="702" y="578"/>
                  </a:lnTo>
                  <a:lnTo>
                    <a:pt x="694" y="575"/>
                  </a:lnTo>
                  <a:lnTo>
                    <a:pt x="673" y="543"/>
                  </a:lnTo>
                  <a:lnTo>
                    <a:pt x="662" y="532"/>
                  </a:lnTo>
                  <a:lnTo>
                    <a:pt x="652" y="529"/>
                  </a:lnTo>
                  <a:lnTo>
                    <a:pt x="638" y="537"/>
                  </a:lnTo>
                  <a:lnTo>
                    <a:pt x="636" y="545"/>
                  </a:lnTo>
                  <a:lnTo>
                    <a:pt x="636" y="556"/>
                  </a:lnTo>
                  <a:lnTo>
                    <a:pt x="636" y="570"/>
                  </a:lnTo>
                  <a:lnTo>
                    <a:pt x="628" y="575"/>
                  </a:lnTo>
                  <a:lnTo>
                    <a:pt x="620" y="578"/>
                  </a:lnTo>
                  <a:lnTo>
                    <a:pt x="609" y="583"/>
                  </a:lnTo>
                  <a:lnTo>
                    <a:pt x="598" y="591"/>
                  </a:lnTo>
                  <a:lnTo>
                    <a:pt x="588" y="599"/>
                  </a:lnTo>
                  <a:lnTo>
                    <a:pt x="580" y="607"/>
                  </a:lnTo>
                  <a:lnTo>
                    <a:pt x="561" y="615"/>
                  </a:lnTo>
                  <a:lnTo>
                    <a:pt x="556" y="623"/>
                  </a:lnTo>
                  <a:lnTo>
                    <a:pt x="553" y="631"/>
                  </a:lnTo>
                  <a:lnTo>
                    <a:pt x="542" y="639"/>
                  </a:lnTo>
                  <a:lnTo>
                    <a:pt x="529" y="644"/>
                  </a:lnTo>
                  <a:lnTo>
                    <a:pt x="521" y="644"/>
                  </a:lnTo>
                  <a:lnTo>
                    <a:pt x="510" y="647"/>
                  </a:lnTo>
                  <a:lnTo>
                    <a:pt x="502" y="655"/>
                  </a:lnTo>
                  <a:lnTo>
                    <a:pt x="494" y="663"/>
                  </a:lnTo>
                  <a:lnTo>
                    <a:pt x="486" y="669"/>
                  </a:lnTo>
                  <a:lnTo>
                    <a:pt x="478" y="671"/>
                  </a:lnTo>
                  <a:lnTo>
                    <a:pt x="459" y="671"/>
                  </a:lnTo>
                  <a:lnTo>
                    <a:pt x="449" y="674"/>
                  </a:lnTo>
                  <a:lnTo>
                    <a:pt x="425" y="690"/>
                  </a:lnTo>
                  <a:lnTo>
                    <a:pt x="414" y="693"/>
                  </a:lnTo>
                  <a:lnTo>
                    <a:pt x="403" y="693"/>
                  </a:lnTo>
                  <a:lnTo>
                    <a:pt x="390" y="693"/>
                  </a:lnTo>
                  <a:lnTo>
                    <a:pt x="379" y="693"/>
                  </a:lnTo>
                  <a:lnTo>
                    <a:pt x="371" y="698"/>
                  </a:lnTo>
                  <a:lnTo>
                    <a:pt x="363" y="695"/>
                  </a:lnTo>
                  <a:lnTo>
                    <a:pt x="358" y="698"/>
                  </a:lnTo>
                  <a:lnTo>
                    <a:pt x="347" y="695"/>
                  </a:lnTo>
                  <a:lnTo>
                    <a:pt x="320" y="701"/>
                  </a:lnTo>
                  <a:lnTo>
                    <a:pt x="315" y="701"/>
                  </a:lnTo>
                  <a:lnTo>
                    <a:pt x="294" y="690"/>
                  </a:lnTo>
                  <a:lnTo>
                    <a:pt x="286" y="682"/>
                  </a:lnTo>
                  <a:lnTo>
                    <a:pt x="283" y="682"/>
                  </a:lnTo>
                  <a:lnTo>
                    <a:pt x="278" y="682"/>
                  </a:lnTo>
                  <a:lnTo>
                    <a:pt x="243" y="682"/>
                  </a:lnTo>
                  <a:lnTo>
                    <a:pt x="230" y="682"/>
                  </a:lnTo>
                  <a:lnTo>
                    <a:pt x="230" y="690"/>
                  </a:lnTo>
                  <a:lnTo>
                    <a:pt x="232" y="695"/>
                  </a:lnTo>
                  <a:lnTo>
                    <a:pt x="232" y="698"/>
                  </a:lnTo>
                  <a:lnTo>
                    <a:pt x="227" y="698"/>
                  </a:lnTo>
                  <a:lnTo>
                    <a:pt x="222" y="695"/>
                  </a:lnTo>
                  <a:lnTo>
                    <a:pt x="211" y="685"/>
                  </a:lnTo>
                  <a:lnTo>
                    <a:pt x="206" y="682"/>
                  </a:lnTo>
                  <a:lnTo>
                    <a:pt x="197" y="679"/>
                  </a:lnTo>
                  <a:lnTo>
                    <a:pt x="165" y="679"/>
                  </a:lnTo>
                  <a:lnTo>
                    <a:pt x="152" y="674"/>
                  </a:lnTo>
                  <a:lnTo>
                    <a:pt x="144" y="663"/>
                  </a:lnTo>
                  <a:lnTo>
                    <a:pt x="144" y="655"/>
                  </a:lnTo>
                  <a:lnTo>
                    <a:pt x="139" y="642"/>
                  </a:lnTo>
                  <a:lnTo>
                    <a:pt x="136" y="634"/>
                  </a:lnTo>
                  <a:lnTo>
                    <a:pt x="136" y="610"/>
                  </a:lnTo>
                  <a:lnTo>
                    <a:pt x="136" y="602"/>
                  </a:lnTo>
                  <a:lnTo>
                    <a:pt x="128" y="570"/>
                  </a:lnTo>
                  <a:lnTo>
                    <a:pt x="128" y="554"/>
                  </a:lnTo>
                  <a:lnTo>
                    <a:pt x="133" y="508"/>
                  </a:lnTo>
                  <a:lnTo>
                    <a:pt x="133" y="492"/>
                  </a:lnTo>
                  <a:lnTo>
                    <a:pt x="120" y="473"/>
                  </a:lnTo>
                  <a:lnTo>
                    <a:pt x="107" y="481"/>
                  </a:lnTo>
                  <a:lnTo>
                    <a:pt x="96" y="511"/>
                  </a:lnTo>
                  <a:lnTo>
                    <a:pt x="99" y="513"/>
                  </a:lnTo>
                  <a:lnTo>
                    <a:pt x="96" y="516"/>
                  </a:lnTo>
                  <a:lnTo>
                    <a:pt x="93" y="519"/>
                  </a:lnTo>
                  <a:lnTo>
                    <a:pt x="88" y="521"/>
                  </a:lnTo>
                  <a:lnTo>
                    <a:pt x="83" y="521"/>
                  </a:lnTo>
                  <a:lnTo>
                    <a:pt x="80" y="519"/>
                  </a:lnTo>
                  <a:lnTo>
                    <a:pt x="75" y="511"/>
                  </a:lnTo>
                  <a:lnTo>
                    <a:pt x="69" y="489"/>
                  </a:lnTo>
                  <a:lnTo>
                    <a:pt x="64" y="481"/>
                  </a:lnTo>
                  <a:lnTo>
                    <a:pt x="59" y="513"/>
                  </a:lnTo>
                  <a:lnTo>
                    <a:pt x="51" y="524"/>
                  </a:lnTo>
                  <a:lnTo>
                    <a:pt x="40" y="516"/>
                  </a:lnTo>
                  <a:lnTo>
                    <a:pt x="37" y="492"/>
                  </a:lnTo>
                  <a:lnTo>
                    <a:pt x="37" y="452"/>
                  </a:lnTo>
                  <a:lnTo>
                    <a:pt x="35" y="438"/>
                  </a:lnTo>
                  <a:lnTo>
                    <a:pt x="21" y="420"/>
                  </a:lnTo>
                  <a:lnTo>
                    <a:pt x="16" y="406"/>
                  </a:lnTo>
                  <a:lnTo>
                    <a:pt x="2" y="422"/>
                  </a:lnTo>
                  <a:lnTo>
                    <a:pt x="13" y="446"/>
                  </a:lnTo>
                  <a:lnTo>
                    <a:pt x="13" y="479"/>
                  </a:lnTo>
                  <a:lnTo>
                    <a:pt x="0" y="497"/>
                  </a:lnTo>
                  <a:lnTo>
                    <a:pt x="2" y="524"/>
                  </a:lnTo>
                  <a:lnTo>
                    <a:pt x="2" y="543"/>
                  </a:lnTo>
                  <a:lnTo>
                    <a:pt x="2" y="586"/>
                  </a:lnTo>
                  <a:lnTo>
                    <a:pt x="5" y="604"/>
                  </a:lnTo>
                  <a:lnTo>
                    <a:pt x="16" y="620"/>
                  </a:lnTo>
                  <a:lnTo>
                    <a:pt x="51" y="669"/>
                  </a:lnTo>
                  <a:lnTo>
                    <a:pt x="83" y="711"/>
                  </a:lnTo>
                  <a:lnTo>
                    <a:pt x="117" y="754"/>
                  </a:lnTo>
                  <a:lnTo>
                    <a:pt x="149" y="797"/>
                  </a:lnTo>
                  <a:lnTo>
                    <a:pt x="181" y="840"/>
                  </a:lnTo>
                  <a:lnTo>
                    <a:pt x="216" y="883"/>
                  </a:lnTo>
                  <a:lnTo>
                    <a:pt x="248" y="925"/>
                  </a:lnTo>
                  <a:lnTo>
                    <a:pt x="280" y="968"/>
                  </a:lnTo>
                  <a:lnTo>
                    <a:pt x="315" y="1011"/>
                  </a:lnTo>
                  <a:lnTo>
                    <a:pt x="347" y="1054"/>
                  </a:lnTo>
                  <a:lnTo>
                    <a:pt x="379" y="1097"/>
                  </a:lnTo>
                  <a:lnTo>
                    <a:pt x="414" y="1139"/>
                  </a:lnTo>
                  <a:lnTo>
                    <a:pt x="446" y="1182"/>
                  </a:lnTo>
                  <a:lnTo>
                    <a:pt x="478" y="1225"/>
                  </a:lnTo>
                  <a:lnTo>
                    <a:pt x="513" y="1268"/>
                  </a:lnTo>
                  <a:lnTo>
                    <a:pt x="545" y="1311"/>
                  </a:lnTo>
                  <a:lnTo>
                    <a:pt x="577" y="1354"/>
                  </a:lnTo>
                  <a:lnTo>
                    <a:pt x="612" y="1396"/>
                  </a:lnTo>
                  <a:lnTo>
                    <a:pt x="625" y="1407"/>
                  </a:lnTo>
                  <a:lnTo>
                    <a:pt x="641" y="1412"/>
                  </a:lnTo>
                  <a:lnTo>
                    <a:pt x="743" y="1426"/>
                  </a:lnTo>
                  <a:lnTo>
                    <a:pt x="831" y="1436"/>
                  </a:lnTo>
                  <a:lnTo>
                    <a:pt x="916" y="1450"/>
                  </a:lnTo>
                  <a:lnTo>
                    <a:pt x="1004" y="1461"/>
                  </a:lnTo>
                  <a:lnTo>
                    <a:pt x="1093" y="1474"/>
                  </a:lnTo>
                  <a:lnTo>
                    <a:pt x="1181" y="1485"/>
                  </a:lnTo>
                  <a:lnTo>
                    <a:pt x="1269" y="1495"/>
                  </a:lnTo>
                  <a:lnTo>
                    <a:pt x="1357" y="1509"/>
                  </a:lnTo>
                  <a:lnTo>
                    <a:pt x="1445" y="1519"/>
                  </a:lnTo>
                  <a:lnTo>
                    <a:pt x="1533" y="1530"/>
                  </a:lnTo>
                  <a:lnTo>
                    <a:pt x="1622" y="1543"/>
                  </a:lnTo>
                  <a:lnTo>
                    <a:pt x="1710" y="1554"/>
                  </a:lnTo>
                  <a:lnTo>
                    <a:pt x="1795" y="1568"/>
                  </a:lnTo>
                  <a:lnTo>
                    <a:pt x="1883" y="1578"/>
                  </a:lnTo>
                  <a:lnTo>
                    <a:pt x="1972" y="1589"/>
                  </a:lnTo>
                  <a:lnTo>
                    <a:pt x="2060" y="1602"/>
                  </a:lnTo>
                  <a:lnTo>
                    <a:pt x="2148" y="1613"/>
                  </a:lnTo>
                  <a:lnTo>
                    <a:pt x="2233" y="1624"/>
                  </a:lnTo>
                  <a:lnTo>
                    <a:pt x="2244" y="1624"/>
                  </a:lnTo>
                  <a:lnTo>
                    <a:pt x="2287" y="1568"/>
                  </a:lnTo>
                  <a:lnTo>
                    <a:pt x="2292" y="1469"/>
                  </a:lnTo>
                  <a:lnTo>
                    <a:pt x="2290" y="1367"/>
                  </a:lnTo>
                  <a:lnTo>
                    <a:pt x="2290" y="1367"/>
                  </a:lnTo>
                  <a:lnTo>
                    <a:pt x="2290" y="1348"/>
                  </a:lnTo>
                  <a:lnTo>
                    <a:pt x="2311" y="1281"/>
                  </a:lnTo>
                  <a:lnTo>
                    <a:pt x="2370" y="1174"/>
                  </a:lnTo>
                  <a:lnTo>
                    <a:pt x="2386" y="1134"/>
                  </a:lnTo>
                  <a:lnTo>
                    <a:pt x="2399" y="1065"/>
                  </a:lnTo>
                  <a:lnTo>
                    <a:pt x="2405" y="1040"/>
                  </a:lnTo>
                  <a:lnTo>
                    <a:pt x="2418" y="1024"/>
                  </a:lnTo>
                  <a:lnTo>
                    <a:pt x="2418" y="1024"/>
                  </a:lnTo>
                  <a:lnTo>
                    <a:pt x="2439" y="998"/>
                  </a:lnTo>
                  <a:lnTo>
                    <a:pt x="2450" y="984"/>
                  </a:lnTo>
                  <a:lnTo>
                    <a:pt x="2471" y="899"/>
                  </a:lnTo>
                  <a:lnTo>
                    <a:pt x="2477" y="888"/>
                  </a:lnTo>
                  <a:lnTo>
                    <a:pt x="2506" y="842"/>
                  </a:lnTo>
                  <a:lnTo>
                    <a:pt x="2509" y="834"/>
                  </a:lnTo>
                  <a:lnTo>
                    <a:pt x="2506" y="781"/>
                  </a:lnTo>
                  <a:lnTo>
                    <a:pt x="2503" y="762"/>
                  </a:lnTo>
                  <a:lnTo>
                    <a:pt x="2493" y="746"/>
                  </a:lnTo>
                  <a:lnTo>
                    <a:pt x="2471" y="733"/>
                  </a:lnTo>
                  <a:lnTo>
                    <a:pt x="2461" y="722"/>
                  </a:lnTo>
                  <a:lnTo>
                    <a:pt x="2453" y="711"/>
                  </a:lnTo>
                  <a:lnTo>
                    <a:pt x="2455" y="701"/>
                  </a:lnTo>
                  <a:lnTo>
                    <a:pt x="2485" y="695"/>
                  </a:lnTo>
                  <a:lnTo>
                    <a:pt x="2511" y="685"/>
                  </a:lnTo>
                  <a:lnTo>
                    <a:pt x="2522" y="679"/>
                  </a:lnTo>
                  <a:lnTo>
                    <a:pt x="2541" y="669"/>
                  </a:lnTo>
                  <a:lnTo>
                    <a:pt x="2559" y="661"/>
                  </a:lnTo>
                  <a:lnTo>
                    <a:pt x="2576" y="658"/>
                  </a:lnTo>
                  <a:lnTo>
                    <a:pt x="2597" y="658"/>
                  </a:lnTo>
                  <a:lnTo>
                    <a:pt x="2618" y="661"/>
                  </a:lnTo>
                  <a:lnTo>
                    <a:pt x="2629" y="661"/>
                  </a:lnTo>
                  <a:lnTo>
                    <a:pt x="2637" y="658"/>
                  </a:lnTo>
                  <a:lnTo>
                    <a:pt x="2650" y="655"/>
                  </a:lnTo>
                  <a:lnTo>
                    <a:pt x="2666" y="669"/>
                  </a:lnTo>
                  <a:lnTo>
                    <a:pt x="2677" y="669"/>
                  </a:lnTo>
                  <a:lnTo>
                    <a:pt x="2752" y="639"/>
                  </a:lnTo>
                  <a:lnTo>
                    <a:pt x="2792" y="628"/>
                  </a:lnTo>
                  <a:lnTo>
                    <a:pt x="2797" y="618"/>
                  </a:lnTo>
                  <a:lnTo>
                    <a:pt x="2776" y="575"/>
                  </a:lnTo>
                  <a:close/>
                </a:path>
              </a:pathLst>
            </a:custGeom>
            <a:solidFill>
              <a:srgbClr val="00667A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AAF2A03C-EC9B-B652-4187-BADA32289080}"/>
              </a:ext>
            </a:extLst>
          </p:cNvPr>
          <p:cNvSpPr/>
          <p:nvPr userDrawn="1"/>
        </p:nvSpPr>
        <p:spPr>
          <a:xfrm rot="18900000">
            <a:off x="957135" y="6204617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E9667080-EB52-609B-2772-F1898B6603BB}"/>
              </a:ext>
            </a:extLst>
          </p:cNvPr>
          <p:cNvSpPr/>
          <p:nvPr userDrawn="1"/>
        </p:nvSpPr>
        <p:spPr>
          <a:xfrm rot="18900000">
            <a:off x="2595302" y="6204616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: Rounded Corners 9">
            <a:extLst>
              <a:ext uri="{FF2B5EF4-FFF2-40B4-BE49-F238E27FC236}">
                <a16:creationId xmlns:a16="http://schemas.microsoft.com/office/drawing/2014/main" id="{1B851F2D-3679-0382-0C71-75C672943D33}"/>
              </a:ext>
            </a:extLst>
          </p:cNvPr>
          <p:cNvSpPr/>
          <p:nvPr userDrawn="1"/>
        </p:nvSpPr>
        <p:spPr>
          <a:xfrm rot="18900000">
            <a:off x="4233469" y="6197420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575756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9079C80E-8316-AE0C-5E18-4E0236240424}"/>
              </a:ext>
            </a:extLst>
          </p:cNvPr>
          <p:cNvSpPr/>
          <p:nvPr userDrawn="1"/>
        </p:nvSpPr>
        <p:spPr>
          <a:xfrm rot="18900000">
            <a:off x="5871636" y="6213733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BDED1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B15E726D-9C7F-9A9A-68E3-D212B653C40B}"/>
              </a:ext>
            </a:extLst>
          </p:cNvPr>
          <p:cNvSpPr/>
          <p:nvPr userDrawn="1"/>
        </p:nvSpPr>
        <p:spPr>
          <a:xfrm rot="18900000">
            <a:off x="7509804" y="6197418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92D050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BD3E9C77-23B3-8CAF-C338-DE380808100A}"/>
              </a:ext>
            </a:extLst>
          </p:cNvPr>
          <p:cNvSpPr/>
          <p:nvPr userDrawn="1"/>
        </p:nvSpPr>
        <p:spPr>
          <a:xfrm rot="18900000">
            <a:off x="9147972" y="6204615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bg1">
              <a:lumMod val="65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: Rounded Corners 9">
            <a:extLst>
              <a:ext uri="{FF2B5EF4-FFF2-40B4-BE49-F238E27FC236}">
                <a16:creationId xmlns:a16="http://schemas.microsoft.com/office/drawing/2014/main" id="{569E9735-C214-FAA9-3ED1-14A4B8F88E4E}"/>
              </a:ext>
            </a:extLst>
          </p:cNvPr>
          <p:cNvSpPr/>
          <p:nvPr userDrawn="1"/>
        </p:nvSpPr>
        <p:spPr>
          <a:xfrm rot="18900000">
            <a:off x="10786140" y="6204616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tx2">
              <a:lumMod val="60000"/>
              <a:lumOff val="40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B5356F93-7ACA-4844-778C-D755B93EA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89429"/>
      </p:ext>
    </p:extLst>
  </p:cSld>
  <p:clrMapOvr>
    <a:masterClrMapping/>
  </p:clrMapOvr>
  <p:transition spd="slow" advClick="0" advTm="1000">
    <p:push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irates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5">
            <a:extLst>
              <a:ext uri="{FF2B5EF4-FFF2-40B4-BE49-F238E27FC236}">
                <a16:creationId xmlns:a16="http://schemas.microsoft.com/office/drawing/2014/main" id="{E49B40F7-6AED-E155-678A-2D6828814525}"/>
              </a:ext>
            </a:extLst>
          </p:cNvPr>
          <p:cNvGrpSpPr/>
          <p:nvPr userDrawn="1"/>
        </p:nvGrpSpPr>
        <p:grpSpPr>
          <a:xfrm rot="21110327">
            <a:off x="6639054" y="1025970"/>
            <a:ext cx="4964533" cy="4030668"/>
            <a:chOff x="9775826" y="4954588"/>
            <a:chExt cx="4830763" cy="3806825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5A90339F-6AA4-314A-E738-FB9DDBFCE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2288" y="6203950"/>
              <a:ext cx="46038" cy="46038"/>
            </a:xfrm>
            <a:custGeom>
              <a:avLst/>
              <a:gdLst>
                <a:gd name="T0" fmla="*/ 29 w 29"/>
                <a:gd name="T1" fmla="*/ 16 h 29"/>
                <a:gd name="T2" fmla="*/ 24 w 29"/>
                <a:gd name="T3" fmla="*/ 16 h 29"/>
                <a:gd name="T4" fmla="*/ 16 w 29"/>
                <a:gd name="T5" fmla="*/ 11 h 29"/>
                <a:gd name="T6" fmla="*/ 8 w 29"/>
                <a:gd name="T7" fmla="*/ 0 h 29"/>
                <a:gd name="T8" fmla="*/ 0 w 29"/>
                <a:gd name="T9" fmla="*/ 8 h 29"/>
                <a:gd name="T10" fmla="*/ 0 w 29"/>
                <a:gd name="T11" fmla="*/ 16 h 29"/>
                <a:gd name="T12" fmla="*/ 3 w 29"/>
                <a:gd name="T13" fmla="*/ 27 h 29"/>
                <a:gd name="T14" fmla="*/ 21 w 29"/>
                <a:gd name="T15" fmla="*/ 29 h 29"/>
                <a:gd name="T16" fmla="*/ 27 w 29"/>
                <a:gd name="T17" fmla="*/ 27 h 29"/>
                <a:gd name="T18" fmla="*/ 27 w 29"/>
                <a:gd name="T19" fmla="*/ 27 h 29"/>
                <a:gd name="T20" fmla="*/ 29 w 29"/>
                <a:gd name="T21" fmla="*/ 16 h 29"/>
                <a:gd name="T22" fmla="*/ 29 w 29"/>
                <a:gd name="T2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9">
                  <a:moveTo>
                    <a:pt x="29" y="16"/>
                  </a:moveTo>
                  <a:lnTo>
                    <a:pt x="24" y="16"/>
                  </a:lnTo>
                  <a:lnTo>
                    <a:pt x="16" y="11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3" y="27"/>
                  </a:lnTo>
                  <a:lnTo>
                    <a:pt x="21" y="29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9" y="16"/>
                  </a:lnTo>
                  <a:lnTo>
                    <a:pt x="29" y="16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2C71DB68-06C8-7313-6B50-4EAAC8A1E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7963" y="6276975"/>
              <a:ext cx="149225" cy="173038"/>
            </a:xfrm>
            <a:custGeom>
              <a:avLst/>
              <a:gdLst>
                <a:gd name="T0" fmla="*/ 94 w 94"/>
                <a:gd name="T1" fmla="*/ 45 h 109"/>
                <a:gd name="T2" fmla="*/ 59 w 94"/>
                <a:gd name="T3" fmla="*/ 13 h 109"/>
                <a:gd name="T4" fmla="*/ 43 w 94"/>
                <a:gd name="T5" fmla="*/ 2 h 109"/>
                <a:gd name="T6" fmla="*/ 46 w 94"/>
                <a:gd name="T7" fmla="*/ 18 h 109"/>
                <a:gd name="T8" fmla="*/ 30 w 94"/>
                <a:gd name="T9" fmla="*/ 5 h 109"/>
                <a:gd name="T10" fmla="*/ 22 w 94"/>
                <a:gd name="T11" fmla="*/ 2 h 109"/>
                <a:gd name="T12" fmla="*/ 14 w 94"/>
                <a:gd name="T13" fmla="*/ 0 h 109"/>
                <a:gd name="T14" fmla="*/ 3 w 94"/>
                <a:gd name="T15" fmla="*/ 2 h 109"/>
                <a:gd name="T16" fmla="*/ 0 w 94"/>
                <a:gd name="T17" fmla="*/ 13 h 109"/>
                <a:gd name="T18" fmla="*/ 6 w 94"/>
                <a:gd name="T19" fmla="*/ 21 h 109"/>
                <a:gd name="T20" fmla="*/ 27 w 94"/>
                <a:gd name="T21" fmla="*/ 42 h 109"/>
                <a:gd name="T22" fmla="*/ 46 w 94"/>
                <a:gd name="T23" fmla="*/ 91 h 109"/>
                <a:gd name="T24" fmla="*/ 67 w 94"/>
                <a:gd name="T25" fmla="*/ 107 h 109"/>
                <a:gd name="T26" fmla="*/ 75 w 94"/>
                <a:gd name="T27" fmla="*/ 109 h 109"/>
                <a:gd name="T28" fmla="*/ 75 w 94"/>
                <a:gd name="T29" fmla="*/ 109 h 109"/>
                <a:gd name="T30" fmla="*/ 75 w 94"/>
                <a:gd name="T31" fmla="*/ 104 h 109"/>
                <a:gd name="T32" fmla="*/ 75 w 94"/>
                <a:gd name="T33" fmla="*/ 93 h 109"/>
                <a:gd name="T34" fmla="*/ 78 w 94"/>
                <a:gd name="T35" fmla="*/ 80 h 109"/>
                <a:gd name="T36" fmla="*/ 94 w 94"/>
                <a:gd name="T37" fmla="*/ 4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109">
                  <a:moveTo>
                    <a:pt x="94" y="45"/>
                  </a:moveTo>
                  <a:lnTo>
                    <a:pt x="59" y="13"/>
                  </a:lnTo>
                  <a:lnTo>
                    <a:pt x="43" y="2"/>
                  </a:lnTo>
                  <a:lnTo>
                    <a:pt x="46" y="18"/>
                  </a:lnTo>
                  <a:lnTo>
                    <a:pt x="30" y="5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3" y="2"/>
                  </a:lnTo>
                  <a:lnTo>
                    <a:pt x="0" y="13"/>
                  </a:lnTo>
                  <a:lnTo>
                    <a:pt x="6" y="21"/>
                  </a:lnTo>
                  <a:lnTo>
                    <a:pt x="27" y="42"/>
                  </a:lnTo>
                  <a:lnTo>
                    <a:pt x="46" y="91"/>
                  </a:lnTo>
                  <a:lnTo>
                    <a:pt x="67" y="107"/>
                  </a:lnTo>
                  <a:lnTo>
                    <a:pt x="75" y="109"/>
                  </a:lnTo>
                  <a:lnTo>
                    <a:pt x="75" y="109"/>
                  </a:lnTo>
                  <a:lnTo>
                    <a:pt x="75" y="104"/>
                  </a:lnTo>
                  <a:lnTo>
                    <a:pt x="75" y="93"/>
                  </a:lnTo>
                  <a:lnTo>
                    <a:pt x="78" y="80"/>
                  </a:lnTo>
                  <a:lnTo>
                    <a:pt x="94" y="45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26D875A-2B94-220A-7CE7-3D9D3A70F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3463" y="5413375"/>
              <a:ext cx="415925" cy="430213"/>
            </a:xfrm>
            <a:custGeom>
              <a:avLst/>
              <a:gdLst>
                <a:gd name="T0" fmla="*/ 248 w 262"/>
                <a:gd name="T1" fmla="*/ 225 h 271"/>
                <a:gd name="T2" fmla="*/ 251 w 262"/>
                <a:gd name="T3" fmla="*/ 220 h 271"/>
                <a:gd name="T4" fmla="*/ 248 w 262"/>
                <a:gd name="T5" fmla="*/ 204 h 271"/>
                <a:gd name="T6" fmla="*/ 229 w 262"/>
                <a:gd name="T7" fmla="*/ 182 h 271"/>
                <a:gd name="T8" fmla="*/ 235 w 262"/>
                <a:gd name="T9" fmla="*/ 172 h 271"/>
                <a:gd name="T10" fmla="*/ 232 w 262"/>
                <a:gd name="T11" fmla="*/ 158 h 271"/>
                <a:gd name="T12" fmla="*/ 205 w 262"/>
                <a:gd name="T13" fmla="*/ 123 h 271"/>
                <a:gd name="T14" fmla="*/ 203 w 262"/>
                <a:gd name="T15" fmla="*/ 115 h 271"/>
                <a:gd name="T16" fmla="*/ 200 w 262"/>
                <a:gd name="T17" fmla="*/ 97 h 271"/>
                <a:gd name="T18" fmla="*/ 181 w 262"/>
                <a:gd name="T19" fmla="*/ 24 h 271"/>
                <a:gd name="T20" fmla="*/ 173 w 262"/>
                <a:gd name="T21" fmla="*/ 19 h 271"/>
                <a:gd name="T22" fmla="*/ 163 w 262"/>
                <a:gd name="T23" fmla="*/ 16 h 271"/>
                <a:gd name="T24" fmla="*/ 147 w 262"/>
                <a:gd name="T25" fmla="*/ 0 h 271"/>
                <a:gd name="T26" fmla="*/ 139 w 262"/>
                <a:gd name="T27" fmla="*/ 11 h 271"/>
                <a:gd name="T28" fmla="*/ 107 w 262"/>
                <a:gd name="T29" fmla="*/ 27 h 271"/>
                <a:gd name="T30" fmla="*/ 85 w 262"/>
                <a:gd name="T31" fmla="*/ 57 h 271"/>
                <a:gd name="T32" fmla="*/ 72 w 262"/>
                <a:gd name="T33" fmla="*/ 89 h 271"/>
                <a:gd name="T34" fmla="*/ 42 w 262"/>
                <a:gd name="T35" fmla="*/ 97 h 271"/>
                <a:gd name="T36" fmla="*/ 21 w 262"/>
                <a:gd name="T37" fmla="*/ 94 h 271"/>
                <a:gd name="T38" fmla="*/ 21 w 262"/>
                <a:gd name="T39" fmla="*/ 75 h 271"/>
                <a:gd name="T40" fmla="*/ 34 w 262"/>
                <a:gd name="T41" fmla="*/ 54 h 271"/>
                <a:gd name="T42" fmla="*/ 13 w 262"/>
                <a:gd name="T43" fmla="*/ 70 h 271"/>
                <a:gd name="T44" fmla="*/ 2 w 262"/>
                <a:gd name="T45" fmla="*/ 97 h 271"/>
                <a:gd name="T46" fmla="*/ 0 w 262"/>
                <a:gd name="T47" fmla="*/ 105 h 271"/>
                <a:gd name="T48" fmla="*/ 42 w 262"/>
                <a:gd name="T49" fmla="*/ 132 h 271"/>
                <a:gd name="T50" fmla="*/ 69 w 262"/>
                <a:gd name="T51" fmla="*/ 153 h 271"/>
                <a:gd name="T52" fmla="*/ 128 w 262"/>
                <a:gd name="T53" fmla="*/ 180 h 271"/>
                <a:gd name="T54" fmla="*/ 163 w 262"/>
                <a:gd name="T55" fmla="*/ 214 h 271"/>
                <a:gd name="T56" fmla="*/ 173 w 262"/>
                <a:gd name="T57" fmla="*/ 241 h 271"/>
                <a:gd name="T58" fmla="*/ 184 w 262"/>
                <a:gd name="T59" fmla="*/ 265 h 271"/>
                <a:gd name="T60" fmla="*/ 195 w 262"/>
                <a:gd name="T61" fmla="*/ 271 h 271"/>
                <a:gd name="T62" fmla="*/ 211 w 262"/>
                <a:gd name="T63" fmla="*/ 271 h 271"/>
                <a:gd name="T64" fmla="*/ 224 w 262"/>
                <a:gd name="T65" fmla="*/ 265 h 271"/>
                <a:gd name="T66" fmla="*/ 243 w 262"/>
                <a:gd name="T67" fmla="*/ 260 h 271"/>
                <a:gd name="T68" fmla="*/ 251 w 262"/>
                <a:gd name="T69" fmla="*/ 255 h 271"/>
                <a:gd name="T70" fmla="*/ 254 w 262"/>
                <a:gd name="T71" fmla="*/ 247 h 271"/>
                <a:gd name="T72" fmla="*/ 251 w 262"/>
                <a:gd name="T73" fmla="*/ 23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2" h="271">
                  <a:moveTo>
                    <a:pt x="251" y="233"/>
                  </a:moveTo>
                  <a:lnTo>
                    <a:pt x="248" y="225"/>
                  </a:lnTo>
                  <a:lnTo>
                    <a:pt x="248" y="222"/>
                  </a:lnTo>
                  <a:lnTo>
                    <a:pt x="251" y="220"/>
                  </a:lnTo>
                  <a:lnTo>
                    <a:pt x="262" y="220"/>
                  </a:lnTo>
                  <a:lnTo>
                    <a:pt x="248" y="204"/>
                  </a:lnTo>
                  <a:lnTo>
                    <a:pt x="232" y="188"/>
                  </a:lnTo>
                  <a:lnTo>
                    <a:pt x="229" y="182"/>
                  </a:lnTo>
                  <a:lnTo>
                    <a:pt x="232" y="177"/>
                  </a:lnTo>
                  <a:lnTo>
                    <a:pt x="235" y="172"/>
                  </a:lnTo>
                  <a:lnTo>
                    <a:pt x="237" y="166"/>
                  </a:lnTo>
                  <a:lnTo>
                    <a:pt x="232" y="158"/>
                  </a:lnTo>
                  <a:lnTo>
                    <a:pt x="208" y="134"/>
                  </a:lnTo>
                  <a:lnTo>
                    <a:pt x="205" y="123"/>
                  </a:lnTo>
                  <a:lnTo>
                    <a:pt x="203" y="118"/>
                  </a:lnTo>
                  <a:lnTo>
                    <a:pt x="203" y="115"/>
                  </a:lnTo>
                  <a:lnTo>
                    <a:pt x="203" y="107"/>
                  </a:lnTo>
                  <a:lnTo>
                    <a:pt x="200" y="97"/>
                  </a:lnTo>
                  <a:lnTo>
                    <a:pt x="197" y="83"/>
                  </a:lnTo>
                  <a:lnTo>
                    <a:pt x="181" y="24"/>
                  </a:lnTo>
                  <a:lnTo>
                    <a:pt x="179" y="19"/>
                  </a:lnTo>
                  <a:lnTo>
                    <a:pt x="173" y="19"/>
                  </a:lnTo>
                  <a:lnTo>
                    <a:pt x="168" y="16"/>
                  </a:lnTo>
                  <a:lnTo>
                    <a:pt x="163" y="16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9" y="11"/>
                  </a:lnTo>
                  <a:lnTo>
                    <a:pt x="117" y="19"/>
                  </a:lnTo>
                  <a:lnTo>
                    <a:pt x="107" y="27"/>
                  </a:lnTo>
                  <a:lnTo>
                    <a:pt x="91" y="46"/>
                  </a:lnTo>
                  <a:lnTo>
                    <a:pt x="85" y="57"/>
                  </a:lnTo>
                  <a:lnTo>
                    <a:pt x="74" y="83"/>
                  </a:lnTo>
                  <a:lnTo>
                    <a:pt x="72" y="89"/>
                  </a:lnTo>
                  <a:lnTo>
                    <a:pt x="58" y="91"/>
                  </a:lnTo>
                  <a:lnTo>
                    <a:pt x="42" y="97"/>
                  </a:lnTo>
                  <a:lnTo>
                    <a:pt x="32" y="97"/>
                  </a:lnTo>
                  <a:lnTo>
                    <a:pt x="21" y="94"/>
                  </a:lnTo>
                  <a:lnTo>
                    <a:pt x="18" y="83"/>
                  </a:lnTo>
                  <a:lnTo>
                    <a:pt x="21" y="75"/>
                  </a:lnTo>
                  <a:lnTo>
                    <a:pt x="29" y="67"/>
                  </a:lnTo>
                  <a:lnTo>
                    <a:pt x="34" y="54"/>
                  </a:lnTo>
                  <a:lnTo>
                    <a:pt x="24" y="59"/>
                  </a:lnTo>
                  <a:lnTo>
                    <a:pt x="13" y="70"/>
                  </a:lnTo>
                  <a:lnTo>
                    <a:pt x="5" y="83"/>
                  </a:lnTo>
                  <a:lnTo>
                    <a:pt x="2" y="9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2" y="105"/>
                  </a:lnTo>
                  <a:lnTo>
                    <a:pt x="42" y="132"/>
                  </a:lnTo>
                  <a:lnTo>
                    <a:pt x="64" y="148"/>
                  </a:lnTo>
                  <a:lnTo>
                    <a:pt x="69" y="153"/>
                  </a:lnTo>
                  <a:lnTo>
                    <a:pt x="115" y="172"/>
                  </a:lnTo>
                  <a:lnTo>
                    <a:pt x="128" y="180"/>
                  </a:lnTo>
                  <a:lnTo>
                    <a:pt x="157" y="206"/>
                  </a:lnTo>
                  <a:lnTo>
                    <a:pt x="163" y="214"/>
                  </a:lnTo>
                  <a:lnTo>
                    <a:pt x="168" y="222"/>
                  </a:lnTo>
                  <a:lnTo>
                    <a:pt x="173" y="241"/>
                  </a:lnTo>
                  <a:lnTo>
                    <a:pt x="179" y="257"/>
                  </a:lnTo>
                  <a:lnTo>
                    <a:pt x="184" y="265"/>
                  </a:lnTo>
                  <a:lnTo>
                    <a:pt x="189" y="268"/>
                  </a:lnTo>
                  <a:lnTo>
                    <a:pt x="195" y="271"/>
                  </a:lnTo>
                  <a:lnTo>
                    <a:pt x="203" y="271"/>
                  </a:lnTo>
                  <a:lnTo>
                    <a:pt x="211" y="271"/>
                  </a:lnTo>
                  <a:lnTo>
                    <a:pt x="221" y="268"/>
                  </a:lnTo>
                  <a:lnTo>
                    <a:pt x="224" y="265"/>
                  </a:lnTo>
                  <a:lnTo>
                    <a:pt x="232" y="263"/>
                  </a:lnTo>
                  <a:lnTo>
                    <a:pt x="243" y="260"/>
                  </a:lnTo>
                  <a:lnTo>
                    <a:pt x="245" y="257"/>
                  </a:lnTo>
                  <a:lnTo>
                    <a:pt x="251" y="255"/>
                  </a:lnTo>
                  <a:lnTo>
                    <a:pt x="251" y="252"/>
                  </a:lnTo>
                  <a:lnTo>
                    <a:pt x="254" y="247"/>
                  </a:lnTo>
                  <a:lnTo>
                    <a:pt x="251" y="239"/>
                  </a:lnTo>
                  <a:lnTo>
                    <a:pt x="251" y="233"/>
                  </a:lnTo>
                  <a:close/>
                </a:path>
              </a:pathLst>
            </a:custGeom>
            <a:solidFill>
              <a:srgbClr val="E3D1BF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CCE4EEF-DF34-9829-B3DF-C85EF78BE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1376" y="5580063"/>
              <a:ext cx="1065213" cy="912813"/>
            </a:xfrm>
            <a:custGeom>
              <a:avLst/>
              <a:gdLst>
                <a:gd name="T0" fmla="*/ 668 w 671"/>
                <a:gd name="T1" fmla="*/ 134 h 575"/>
                <a:gd name="T2" fmla="*/ 666 w 671"/>
                <a:gd name="T3" fmla="*/ 120 h 575"/>
                <a:gd name="T4" fmla="*/ 660 w 671"/>
                <a:gd name="T5" fmla="*/ 88 h 575"/>
                <a:gd name="T6" fmla="*/ 655 w 671"/>
                <a:gd name="T7" fmla="*/ 64 h 575"/>
                <a:gd name="T8" fmla="*/ 596 w 671"/>
                <a:gd name="T9" fmla="*/ 115 h 575"/>
                <a:gd name="T10" fmla="*/ 623 w 671"/>
                <a:gd name="T11" fmla="*/ 150 h 575"/>
                <a:gd name="T12" fmla="*/ 596 w 671"/>
                <a:gd name="T13" fmla="*/ 163 h 575"/>
                <a:gd name="T14" fmla="*/ 407 w 671"/>
                <a:gd name="T15" fmla="*/ 136 h 575"/>
                <a:gd name="T16" fmla="*/ 428 w 671"/>
                <a:gd name="T17" fmla="*/ 93 h 575"/>
                <a:gd name="T18" fmla="*/ 404 w 671"/>
                <a:gd name="T19" fmla="*/ 96 h 575"/>
                <a:gd name="T20" fmla="*/ 372 w 671"/>
                <a:gd name="T21" fmla="*/ 115 h 575"/>
                <a:gd name="T22" fmla="*/ 372 w 671"/>
                <a:gd name="T23" fmla="*/ 134 h 575"/>
                <a:gd name="T24" fmla="*/ 366 w 671"/>
                <a:gd name="T25" fmla="*/ 152 h 575"/>
                <a:gd name="T26" fmla="*/ 342 w 671"/>
                <a:gd name="T27" fmla="*/ 163 h 575"/>
                <a:gd name="T28" fmla="*/ 310 w 671"/>
                <a:gd name="T29" fmla="*/ 163 h 575"/>
                <a:gd name="T30" fmla="*/ 289 w 671"/>
                <a:gd name="T31" fmla="*/ 117 h 575"/>
                <a:gd name="T32" fmla="*/ 236 w 671"/>
                <a:gd name="T33" fmla="*/ 67 h 575"/>
                <a:gd name="T34" fmla="*/ 123 w 671"/>
                <a:gd name="T35" fmla="*/ 0 h 575"/>
                <a:gd name="T36" fmla="*/ 113 w 671"/>
                <a:gd name="T37" fmla="*/ 13 h 575"/>
                <a:gd name="T38" fmla="*/ 107 w 671"/>
                <a:gd name="T39" fmla="*/ 37 h 575"/>
                <a:gd name="T40" fmla="*/ 126 w 671"/>
                <a:gd name="T41" fmla="*/ 45 h 575"/>
                <a:gd name="T42" fmla="*/ 185 w 671"/>
                <a:gd name="T43" fmla="*/ 64 h 575"/>
                <a:gd name="T44" fmla="*/ 182 w 671"/>
                <a:gd name="T45" fmla="*/ 104 h 575"/>
                <a:gd name="T46" fmla="*/ 97 w 671"/>
                <a:gd name="T47" fmla="*/ 99 h 575"/>
                <a:gd name="T48" fmla="*/ 65 w 671"/>
                <a:gd name="T49" fmla="*/ 83 h 575"/>
                <a:gd name="T50" fmla="*/ 27 w 671"/>
                <a:gd name="T51" fmla="*/ 109 h 575"/>
                <a:gd name="T52" fmla="*/ 16 w 671"/>
                <a:gd name="T53" fmla="*/ 131 h 575"/>
                <a:gd name="T54" fmla="*/ 3 w 671"/>
                <a:gd name="T55" fmla="*/ 144 h 575"/>
                <a:gd name="T56" fmla="*/ 81 w 671"/>
                <a:gd name="T57" fmla="*/ 144 h 575"/>
                <a:gd name="T58" fmla="*/ 115 w 671"/>
                <a:gd name="T59" fmla="*/ 174 h 575"/>
                <a:gd name="T60" fmla="*/ 174 w 671"/>
                <a:gd name="T61" fmla="*/ 219 h 575"/>
                <a:gd name="T62" fmla="*/ 212 w 671"/>
                <a:gd name="T63" fmla="*/ 326 h 575"/>
                <a:gd name="T64" fmla="*/ 195 w 671"/>
                <a:gd name="T65" fmla="*/ 345 h 575"/>
                <a:gd name="T66" fmla="*/ 187 w 671"/>
                <a:gd name="T67" fmla="*/ 358 h 575"/>
                <a:gd name="T68" fmla="*/ 212 w 671"/>
                <a:gd name="T69" fmla="*/ 417 h 575"/>
                <a:gd name="T70" fmla="*/ 217 w 671"/>
                <a:gd name="T71" fmla="*/ 468 h 575"/>
                <a:gd name="T72" fmla="*/ 225 w 671"/>
                <a:gd name="T73" fmla="*/ 540 h 575"/>
                <a:gd name="T74" fmla="*/ 270 w 671"/>
                <a:gd name="T75" fmla="*/ 575 h 575"/>
                <a:gd name="T76" fmla="*/ 297 w 671"/>
                <a:gd name="T77" fmla="*/ 567 h 575"/>
                <a:gd name="T78" fmla="*/ 294 w 671"/>
                <a:gd name="T79" fmla="*/ 460 h 575"/>
                <a:gd name="T80" fmla="*/ 340 w 671"/>
                <a:gd name="T81" fmla="*/ 396 h 575"/>
                <a:gd name="T82" fmla="*/ 412 w 671"/>
                <a:gd name="T83" fmla="*/ 380 h 575"/>
                <a:gd name="T84" fmla="*/ 396 w 671"/>
                <a:gd name="T85" fmla="*/ 329 h 575"/>
                <a:gd name="T86" fmla="*/ 409 w 671"/>
                <a:gd name="T87" fmla="*/ 267 h 575"/>
                <a:gd name="T88" fmla="*/ 409 w 671"/>
                <a:gd name="T89" fmla="*/ 249 h 575"/>
                <a:gd name="T90" fmla="*/ 399 w 671"/>
                <a:gd name="T91" fmla="*/ 227 h 575"/>
                <a:gd name="T92" fmla="*/ 420 w 671"/>
                <a:gd name="T93" fmla="*/ 187 h 575"/>
                <a:gd name="T94" fmla="*/ 407 w 671"/>
                <a:gd name="T95" fmla="*/ 142 h 575"/>
                <a:gd name="T96" fmla="*/ 658 w 671"/>
                <a:gd name="T97" fmla="*/ 313 h 575"/>
                <a:gd name="T98" fmla="*/ 607 w 671"/>
                <a:gd name="T99" fmla="*/ 305 h 575"/>
                <a:gd name="T100" fmla="*/ 612 w 671"/>
                <a:gd name="T101" fmla="*/ 318 h 575"/>
                <a:gd name="T102" fmla="*/ 620 w 671"/>
                <a:gd name="T103" fmla="*/ 342 h 575"/>
                <a:gd name="T104" fmla="*/ 618 w 671"/>
                <a:gd name="T105" fmla="*/ 366 h 575"/>
                <a:gd name="T106" fmla="*/ 615 w 671"/>
                <a:gd name="T107" fmla="*/ 404 h 575"/>
                <a:gd name="T108" fmla="*/ 628 w 671"/>
                <a:gd name="T109" fmla="*/ 385 h 575"/>
                <a:gd name="T110" fmla="*/ 658 w 671"/>
                <a:gd name="T111" fmla="*/ 318 h 575"/>
                <a:gd name="T112" fmla="*/ 540 w 671"/>
                <a:gd name="T113" fmla="*/ 323 h 575"/>
                <a:gd name="T114" fmla="*/ 524 w 671"/>
                <a:gd name="T115" fmla="*/ 334 h 575"/>
                <a:gd name="T116" fmla="*/ 548 w 671"/>
                <a:gd name="T117" fmla="*/ 388 h 575"/>
                <a:gd name="T118" fmla="*/ 546 w 671"/>
                <a:gd name="T119" fmla="*/ 420 h 575"/>
                <a:gd name="T120" fmla="*/ 591 w 671"/>
                <a:gd name="T121" fmla="*/ 41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1" h="575">
                  <a:moveTo>
                    <a:pt x="623" y="150"/>
                  </a:moveTo>
                  <a:lnTo>
                    <a:pt x="650" y="155"/>
                  </a:lnTo>
                  <a:lnTo>
                    <a:pt x="652" y="147"/>
                  </a:lnTo>
                  <a:lnTo>
                    <a:pt x="668" y="134"/>
                  </a:lnTo>
                  <a:lnTo>
                    <a:pt x="671" y="134"/>
                  </a:lnTo>
                  <a:lnTo>
                    <a:pt x="668" y="131"/>
                  </a:lnTo>
                  <a:lnTo>
                    <a:pt x="668" y="126"/>
                  </a:lnTo>
                  <a:lnTo>
                    <a:pt x="666" y="120"/>
                  </a:lnTo>
                  <a:lnTo>
                    <a:pt x="660" y="115"/>
                  </a:lnTo>
                  <a:lnTo>
                    <a:pt x="655" y="101"/>
                  </a:lnTo>
                  <a:lnTo>
                    <a:pt x="655" y="96"/>
                  </a:lnTo>
                  <a:lnTo>
                    <a:pt x="660" y="88"/>
                  </a:lnTo>
                  <a:lnTo>
                    <a:pt x="660" y="83"/>
                  </a:lnTo>
                  <a:lnTo>
                    <a:pt x="658" y="64"/>
                  </a:lnTo>
                  <a:lnTo>
                    <a:pt x="658" y="64"/>
                  </a:lnTo>
                  <a:lnTo>
                    <a:pt x="655" y="64"/>
                  </a:lnTo>
                  <a:lnTo>
                    <a:pt x="631" y="88"/>
                  </a:lnTo>
                  <a:lnTo>
                    <a:pt x="607" y="101"/>
                  </a:lnTo>
                  <a:lnTo>
                    <a:pt x="599" y="107"/>
                  </a:lnTo>
                  <a:lnTo>
                    <a:pt x="596" y="115"/>
                  </a:lnTo>
                  <a:lnTo>
                    <a:pt x="594" y="123"/>
                  </a:lnTo>
                  <a:lnTo>
                    <a:pt x="594" y="128"/>
                  </a:lnTo>
                  <a:lnTo>
                    <a:pt x="612" y="131"/>
                  </a:lnTo>
                  <a:lnTo>
                    <a:pt x="623" y="150"/>
                  </a:lnTo>
                  <a:close/>
                  <a:moveTo>
                    <a:pt x="607" y="182"/>
                  </a:moveTo>
                  <a:lnTo>
                    <a:pt x="610" y="168"/>
                  </a:lnTo>
                  <a:lnTo>
                    <a:pt x="602" y="163"/>
                  </a:lnTo>
                  <a:lnTo>
                    <a:pt x="596" y="163"/>
                  </a:lnTo>
                  <a:lnTo>
                    <a:pt x="591" y="166"/>
                  </a:lnTo>
                  <a:lnTo>
                    <a:pt x="594" y="184"/>
                  </a:lnTo>
                  <a:lnTo>
                    <a:pt x="607" y="182"/>
                  </a:lnTo>
                  <a:close/>
                  <a:moveTo>
                    <a:pt x="407" y="136"/>
                  </a:moveTo>
                  <a:lnTo>
                    <a:pt x="409" y="134"/>
                  </a:lnTo>
                  <a:lnTo>
                    <a:pt x="412" y="131"/>
                  </a:lnTo>
                  <a:lnTo>
                    <a:pt x="417" y="128"/>
                  </a:lnTo>
                  <a:lnTo>
                    <a:pt x="428" y="93"/>
                  </a:lnTo>
                  <a:lnTo>
                    <a:pt x="415" y="85"/>
                  </a:lnTo>
                  <a:lnTo>
                    <a:pt x="412" y="88"/>
                  </a:lnTo>
                  <a:lnTo>
                    <a:pt x="407" y="91"/>
                  </a:lnTo>
                  <a:lnTo>
                    <a:pt x="404" y="96"/>
                  </a:lnTo>
                  <a:lnTo>
                    <a:pt x="401" y="112"/>
                  </a:lnTo>
                  <a:lnTo>
                    <a:pt x="393" y="131"/>
                  </a:lnTo>
                  <a:lnTo>
                    <a:pt x="383" y="115"/>
                  </a:lnTo>
                  <a:lnTo>
                    <a:pt x="372" y="115"/>
                  </a:lnTo>
                  <a:lnTo>
                    <a:pt x="369" y="117"/>
                  </a:lnTo>
                  <a:lnTo>
                    <a:pt x="369" y="120"/>
                  </a:lnTo>
                  <a:lnTo>
                    <a:pt x="372" y="128"/>
                  </a:lnTo>
                  <a:lnTo>
                    <a:pt x="372" y="134"/>
                  </a:lnTo>
                  <a:lnTo>
                    <a:pt x="375" y="142"/>
                  </a:lnTo>
                  <a:lnTo>
                    <a:pt x="372" y="147"/>
                  </a:lnTo>
                  <a:lnTo>
                    <a:pt x="372" y="150"/>
                  </a:lnTo>
                  <a:lnTo>
                    <a:pt x="366" y="152"/>
                  </a:lnTo>
                  <a:lnTo>
                    <a:pt x="364" y="155"/>
                  </a:lnTo>
                  <a:lnTo>
                    <a:pt x="353" y="158"/>
                  </a:lnTo>
                  <a:lnTo>
                    <a:pt x="345" y="160"/>
                  </a:lnTo>
                  <a:lnTo>
                    <a:pt x="342" y="163"/>
                  </a:lnTo>
                  <a:lnTo>
                    <a:pt x="332" y="166"/>
                  </a:lnTo>
                  <a:lnTo>
                    <a:pt x="324" y="166"/>
                  </a:lnTo>
                  <a:lnTo>
                    <a:pt x="316" y="166"/>
                  </a:lnTo>
                  <a:lnTo>
                    <a:pt x="310" y="163"/>
                  </a:lnTo>
                  <a:lnTo>
                    <a:pt x="305" y="160"/>
                  </a:lnTo>
                  <a:lnTo>
                    <a:pt x="300" y="152"/>
                  </a:lnTo>
                  <a:lnTo>
                    <a:pt x="294" y="136"/>
                  </a:lnTo>
                  <a:lnTo>
                    <a:pt x="289" y="117"/>
                  </a:lnTo>
                  <a:lnTo>
                    <a:pt x="284" y="109"/>
                  </a:lnTo>
                  <a:lnTo>
                    <a:pt x="278" y="101"/>
                  </a:lnTo>
                  <a:lnTo>
                    <a:pt x="249" y="75"/>
                  </a:lnTo>
                  <a:lnTo>
                    <a:pt x="236" y="67"/>
                  </a:lnTo>
                  <a:lnTo>
                    <a:pt x="190" y="48"/>
                  </a:lnTo>
                  <a:lnTo>
                    <a:pt x="185" y="43"/>
                  </a:lnTo>
                  <a:lnTo>
                    <a:pt x="163" y="27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2"/>
                  </a:lnTo>
                  <a:lnTo>
                    <a:pt x="113" y="13"/>
                  </a:lnTo>
                  <a:lnTo>
                    <a:pt x="107" y="24"/>
                  </a:lnTo>
                  <a:lnTo>
                    <a:pt x="115" y="27"/>
                  </a:lnTo>
                  <a:lnTo>
                    <a:pt x="110" y="32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15" y="43"/>
                  </a:lnTo>
                  <a:lnTo>
                    <a:pt x="126" y="45"/>
                  </a:lnTo>
                  <a:lnTo>
                    <a:pt x="131" y="48"/>
                  </a:lnTo>
                  <a:lnTo>
                    <a:pt x="142" y="53"/>
                  </a:lnTo>
                  <a:lnTo>
                    <a:pt x="147" y="56"/>
                  </a:lnTo>
                  <a:lnTo>
                    <a:pt x="185" y="64"/>
                  </a:lnTo>
                  <a:lnTo>
                    <a:pt x="193" y="67"/>
                  </a:lnTo>
                  <a:lnTo>
                    <a:pt x="195" y="69"/>
                  </a:lnTo>
                  <a:lnTo>
                    <a:pt x="187" y="93"/>
                  </a:lnTo>
                  <a:lnTo>
                    <a:pt x="182" y="104"/>
                  </a:lnTo>
                  <a:lnTo>
                    <a:pt x="177" y="107"/>
                  </a:lnTo>
                  <a:lnTo>
                    <a:pt x="174" y="107"/>
                  </a:lnTo>
                  <a:lnTo>
                    <a:pt x="121" y="104"/>
                  </a:lnTo>
                  <a:lnTo>
                    <a:pt x="97" y="99"/>
                  </a:lnTo>
                  <a:lnTo>
                    <a:pt x="78" y="9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54" y="99"/>
                  </a:lnTo>
                  <a:lnTo>
                    <a:pt x="41" y="109"/>
                  </a:lnTo>
                  <a:lnTo>
                    <a:pt x="35" y="104"/>
                  </a:lnTo>
                  <a:lnTo>
                    <a:pt x="27" y="109"/>
                  </a:lnTo>
                  <a:lnTo>
                    <a:pt x="22" y="115"/>
                  </a:lnTo>
                  <a:lnTo>
                    <a:pt x="22" y="123"/>
                  </a:lnTo>
                  <a:lnTo>
                    <a:pt x="24" y="134"/>
                  </a:lnTo>
                  <a:lnTo>
                    <a:pt x="16" y="131"/>
                  </a:lnTo>
                  <a:lnTo>
                    <a:pt x="11" y="13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3" y="144"/>
                  </a:lnTo>
                  <a:lnTo>
                    <a:pt x="35" y="155"/>
                  </a:lnTo>
                  <a:lnTo>
                    <a:pt x="54" y="152"/>
                  </a:lnTo>
                  <a:lnTo>
                    <a:pt x="73" y="147"/>
                  </a:lnTo>
                  <a:lnTo>
                    <a:pt x="81" y="144"/>
                  </a:lnTo>
                  <a:lnTo>
                    <a:pt x="83" y="147"/>
                  </a:lnTo>
                  <a:lnTo>
                    <a:pt x="89" y="158"/>
                  </a:lnTo>
                  <a:lnTo>
                    <a:pt x="94" y="163"/>
                  </a:lnTo>
                  <a:lnTo>
                    <a:pt x="115" y="174"/>
                  </a:lnTo>
                  <a:lnTo>
                    <a:pt x="121" y="179"/>
                  </a:lnTo>
                  <a:lnTo>
                    <a:pt x="126" y="182"/>
                  </a:lnTo>
                  <a:lnTo>
                    <a:pt x="131" y="190"/>
                  </a:lnTo>
                  <a:lnTo>
                    <a:pt x="174" y="219"/>
                  </a:lnTo>
                  <a:lnTo>
                    <a:pt x="185" y="230"/>
                  </a:lnTo>
                  <a:lnTo>
                    <a:pt x="193" y="243"/>
                  </a:lnTo>
                  <a:lnTo>
                    <a:pt x="212" y="321"/>
                  </a:lnTo>
                  <a:lnTo>
                    <a:pt x="212" y="326"/>
                  </a:lnTo>
                  <a:lnTo>
                    <a:pt x="212" y="329"/>
                  </a:lnTo>
                  <a:lnTo>
                    <a:pt x="209" y="334"/>
                  </a:lnTo>
                  <a:lnTo>
                    <a:pt x="204" y="337"/>
                  </a:lnTo>
                  <a:lnTo>
                    <a:pt x="195" y="345"/>
                  </a:lnTo>
                  <a:lnTo>
                    <a:pt x="193" y="348"/>
                  </a:lnTo>
                  <a:lnTo>
                    <a:pt x="190" y="350"/>
                  </a:lnTo>
                  <a:lnTo>
                    <a:pt x="187" y="358"/>
                  </a:lnTo>
                  <a:lnTo>
                    <a:pt x="187" y="358"/>
                  </a:lnTo>
                  <a:lnTo>
                    <a:pt x="187" y="361"/>
                  </a:lnTo>
                  <a:lnTo>
                    <a:pt x="193" y="374"/>
                  </a:lnTo>
                  <a:lnTo>
                    <a:pt x="204" y="398"/>
                  </a:lnTo>
                  <a:lnTo>
                    <a:pt x="212" y="417"/>
                  </a:lnTo>
                  <a:lnTo>
                    <a:pt x="212" y="428"/>
                  </a:lnTo>
                  <a:lnTo>
                    <a:pt x="214" y="433"/>
                  </a:lnTo>
                  <a:lnTo>
                    <a:pt x="214" y="449"/>
                  </a:lnTo>
                  <a:lnTo>
                    <a:pt x="217" y="468"/>
                  </a:lnTo>
                  <a:lnTo>
                    <a:pt x="222" y="497"/>
                  </a:lnTo>
                  <a:lnTo>
                    <a:pt x="225" y="519"/>
                  </a:lnTo>
                  <a:lnTo>
                    <a:pt x="228" y="532"/>
                  </a:lnTo>
                  <a:lnTo>
                    <a:pt x="225" y="540"/>
                  </a:lnTo>
                  <a:lnTo>
                    <a:pt x="225" y="548"/>
                  </a:lnTo>
                  <a:lnTo>
                    <a:pt x="222" y="554"/>
                  </a:lnTo>
                  <a:lnTo>
                    <a:pt x="220" y="562"/>
                  </a:lnTo>
                  <a:lnTo>
                    <a:pt x="270" y="575"/>
                  </a:lnTo>
                  <a:lnTo>
                    <a:pt x="294" y="575"/>
                  </a:lnTo>
                  <a:lnTo>
                    <a:pt x="302" y="572"/>
                  </a:lnTo>
                  <a:lnTo>
                    <a:pt x="302" y="572"/>
                  </a:lnTo>
                  <a:lnTo>
                    <a:pt x="297" y="567"/>
                  </a:lnTo>
                  <a:lnTo>
                    <a:pt x="297" y="554"/>
                  </a:lnTo>
                  <a:lnTo>
                    <a:pt x="300" y="527"/>
                  </a:lnTo>
                  <a:lnTo>
                    <a:pt x="300" y="513"/>
                  </a:lnTo>
                  <a:lnTo>
                    <a:pt x="294" y="460"/>
                  </a:lnTo>
                  <a:lnTo>
                    <a:pt x="300" y="439"/>
                  </a:lnTo>
                  <a:lnTo>
                    <a:pt x="321" y="414"/>
                  </a:lnTo>
                  <a:lnTo>
                    <a:pt x="337" y="398"/>
                  </a:lnTo>
                  <a:lnTo>
                    <a:pt x="340" y="396"/>
                  </a:lnTo>
                  <a:lnTo>
                    <a:pt x="364" y="382"/>
                  </a:lnTo>
                  <a:lnTo>
                    <a:pt x="388" y="374"/>
                  </a:lnTo>
                  <a:lnTo>
                    <a:pt x="412" y="380"/>
                  </a:lnTo>
                  <a:lnTo>
                    <a:pt x="412" y="380"/>
                  </a:lnTo>
                  <a:lnTo>
                    <a:pt x="412" y="372"/>
                  </a:lnTo>
                  <a:lnTo>
                    <a:pt x="409" y="356"/>
                  </a:lnTo>
                  <a:lnTo>
                    <a:pt x="399" y="337"/>
                  </a:lnTo>
                  <a:lnTo>
                    <a:pt x="396" y="329"/>
                  </a:lnTo>
                  <a:lnTo>
                    <a:pt x="396" y="318"/>
                  </a:lnTo>
                  <a:lnTo>
                    <a:pt x="396" y="310"/>
                  </a:lnTo>
                  <a:lnTo>
                    <a:pt x="396" y="299"/>
                  </a:lnTo>
                  <a:lnTo>
                    <a:pt x="409" y="267"/>
                  </a:lnTo>
                  <a:lnTo>
                    <a:pt x="415" y="259"/>
                  </a:lnTo>
                  <a:lnTo>
                    <a:pt x="415" y="257"/>
                  </a:lnTo>
                  <a:lnTo>
                    <a:pt x="412" y="254"/>
                  </a:lnTo>
                  <a:lnTo>
                    <a:pt x="409" y="249"/>
                  </a:lnTo>
                  <a:lnTo>
                    <a:pt x="401" y="238"/>
                  </a:lnTo>
                  <a:lnTo>
                    <a:pt x="399" y="235"/>
                  </a:lnTo>
                  <a:lnTo>
                    <a:pt x="399" y="233"/>
                  </a:lnTo>
                  <a:lnTo>
                    <a:pt x="399" y="227"/>
                  </a:lnTo>
                  <a:lnTo>
                    <a:pt x="404" y="219"/>
                  </a:lnTo>
                  <a:lnTo>
                    <a:pt x="412" y="211"/>
                  </a:lnTo>
                  <a:lnTo>
                    <a:pt x="420" y="200"/>
                  </a:lnTo>
                  <a:lnTo>
                    <a:pt x="420" y="187"/>
                  </a:lnTo>
                  <a:lnTo>
                    <a:pt x="420" y="182"/>
                  </a:lnTo>
                  <a:lnTo>
                    <a:pt x="415" y="163"/>
                  </a:lnTo>
                  <a:lnTo>
                    <a:pt x="407" y="144"/>
                  </a:lnTo>
                  <a:lnTo>
                    <a:pt x="407" y="142"/>
                  </a:lnTo>
                  <a:lnTo>
                    <a:pt x="407" y="136"/>
                  </a:lnTo>
                  <a:close/>
                  <a:moveTo>
                    <a:pt x="658" y="318"/>
                  </a:moveTo>
                  <a:lnTo>
                    <a:pt x="658" y="313"/>
                  </a:lnTo>
                  <a:lnTo>
                    <a:pt x="658" y="313"/>
                  </a:lnTo>
                  <a:lnTo>
                    <a:pt x="652" y="310"/>
                  </a:lnTo>
                  <a:lnTo>
                    <a:pt x="620" y="302"/>
                  </a:lnTo>
                  <a:lnTo>
                    <a:pt x="615" y="302"/>
                  </a:lnTo>
                  <a:lnTo>
                    <a:pt x="607" y="305"/>
                  </a:lnTo>
                  <a:lnTo>
                    <a:pt x="607" y="307"/>
                  </a:lnTo>
                  <a:lnTo>
                    <a:pt x="610" y="310"/>
                  </a:lnTo>
                  <a:lnTo>
                    <a:pt x="612" y="313"/>
                  </a:lnTo>
                  <a:lnTo>
                    <a:pt x="612" y="318"/>
                  </a:lnTo>
                  <a:lnTo>
                    <a:pt x="615" y="323"/>
                  </a:lnTo>
                  <a:lnTo>
                    <a:pt x="615" y="334"/>
                  </a:lnTo>
                  <a:lnTo>
                    <a:pt x="618" y="340"/>
                  </a:lnTo>
                  <a:lnTo>
                    <a:pt x="620" y="342"/>
                  </a:lnTo>
                  <a:lnTo>
                    <a:pt x="620" y="345"/>
                  </a:lnTo>
                  <a:lnTo>
                    <a:pt x="620" y="350"/>
                  </a:lnTo>
                  <a:lnTo>
                    <a:pt x="620" y="356"/>
                  </a:lnTo>
                  <a:lnTo>
                    <a:pt x="618" y="366"/>
                  </a:lnTo>
                  <a:lnTo>
                    <a:pt x="615" y="372"/>
                  </a:lnTo>
                  <a:lnTo>
                    <a:pt x="612" y="374"/>
                  </a:lnTo>
                  <a:lnTo>
                    <a:pt x="607" y="393"/>
                  </a:lnTo>
                  <a:lnTo>
                    <a:pt x="615" y="404"/>
                  </a:lnTo>
                  <a:lnTo>
                    <a:pt x="623" y="409"/>
                  </a:lnTo>
                  <a:lnTo>
                    <a:pt x="628" y="409"/>
                  </a:lnTo>
                  <a:lnTo>
                    <a:pt x="628" y="409"/>
                  </a:lnTo>
                  <a:lnTo>
                    <a:pt x="628" y="385"/>
                  </a:lnTo>
                  <a:lnTo>
                    <a:pt x="634" y="382"/>
                  </a:lnTo>
                  <a:lnTo>
                    <a:pt x="636" y="377"/>
                  </a:lnTo>
                  <a:lnTo>
                    <a:pt x="671" y="374"/>
                  </a:lnTo>
                  <a:lnTo>
                    <a:pt x="658" y="318"/>
                  </a:lnTo>
                  <a:close/>
                  <a:moveTo>
                    <a:pt x="599" y="401"/>
                  </a:moveTo>
                  <a:lnTo>
                    <a:pt x="588" y="374"/>
                  </a:lnTo>
                  <a:lnTo>
                    <a:pt x="543" y="326"/>
                  </a:lnTo>
                  <a:lnTo>
                    <a:pt x="540" y="323"/>
                  </a:lnTo>
                  <a:lnTo>
                    <a:pt x="532" y="321"/>
                  </a:lnTo>
                  <a:lnTo>
                    <a:pt x="524" y="326"/>
                  </a:lnTo>
                  <a:lnTo>
                    <a:pt x="524" y="329"/>
                  </a:lnTo>
                  <a:lnTo>
                    <a:pt x="524" y="334"/>
                  </a:lnTo>
                  <a:lnTo>
                    <a:pt x="537" y="356"/>
                  </a:lnTo>
                  <a:lnTo>
                    <a:pt x="546" y="374"/>
                  </a:lnTo>
                  <a:lnTo>
                    <a:pt x="548" y="382"/>
                  </a:lnTo>
                  <a:lnTo>
                    <a:pt x="548" y="388"/>
                  </a:lnTo>
                  <a:lnTo>
                    <a:pt x="546" y="393"/>
                  </a:lnTo>
                  <a:lnTo>
                    <a:pt x="543" y="398"/>
                  </a:lnTo>
                  <a:lnTo>
                    <a:pt x="543" y="414"/>
                  </a:lnTo>
                  <a:lnTo>
                    <a:pt x="546" y="420"/>
                  </a:lnTo>
                  <a:lnTo>
                    <a:pt x="551" y="425"/>
                  </a:lnTo>
                  <a:lnTo>
                    <a:pt x="556" y="428"/>
                  </a:lnTo>
                  <a:lnTo>
                    <a:pt x="588" y="433"/>
                  </a:lnTo>
                  <a:lnTo>
                    <a:pt x="591" y="417"/>
                  </a:lnTo>
                  <a:lnTo>
                    <a:pt x="602" y="420"/>
                  </a:lnTo>
                  <a:lnTo>
                    <a:pt x="599" y="409"/>
                  </a:lnTo>
                  <a:lnTo>
                    <a:pt x="599" y="401"/>
                  </a:lnTo>
                  <a:close/>
                </a:path>
              </a:pathLst>
            </a:custGeom>
            <a:solidFill>
              <a:srgbClr val="575756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9021B4BD-2E91-A553-683F-AA36AB7F5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66826" y="4954588"/>
              <a:ext cx="530225" cy="1393825"/>
            </a:xfrm>
            <a:custGeom>
              <a:avLst/>
              <a:gdLst>
                <a:gd name="T0" fmla="*/ 283 w 334"/>
                <a:gd name="T1" fmla="*/ 819 h 878"/>
                <a:gd name="T2" fmla="*/ 280 w 334"/>
                <a:gd name="T3" fmla="*/ 782 h 878"/>
                <a:gd name="T4" fmla="*/ 256 w 334"/>
                <a:gd name="T5" fmla="*/ 723 h 878"/>
                <a:gd name="T6" fmla="*/ 256 w 334"/>
                <a:gd name="T7" fmla="*/ 696 h 878"/>
                <a:gd name="T8" fmla="*/ 264 w 334"/>
                <a:gd name="T9" fmla="*/ 621 h 878"/>
                <a:gd name="T10" fmla="*/ 291 w 334"/>
                <a:gd name="T11" fmla="*/ 594 h 878"/>
                <a:gd name="T12" fmla="*/ 310 w 334"/>
                <a:gd name="T13" fmla="*/ 554 h 878"/>
                <a:gd name="T14" fmla="*/ 283 w 334"/>
                <a:gd name="T15" fmla="*/ 533 h 878"/>
                <a:gd name="T16" fmla="*/ 283 w 334"/>
                <a:gd name="T17" fmla="*/ 525 h 878"/>
                <a:gd name="T18" fmla="*/ 243 w 334"/>
                <a:gd name="T19" fmla="*/ 533 h 878"/>
                <a:gd name="T20" fmla="*/ 253 w 334"/>
                <a:gd name="T21" fmla="*/ 538 h 878"/>
                <a:gd name="T22" fmla="*/ 264 w 334"/>
                <a:gd name="T23" fmla="*/ 546 h 878"/>
                <a:gd name="T24" fmla="*/ 272 w 334"/>
                <a:gd name="T25" fmla="*/ 546 h 878"/>
                <a:gd name="T26" fmla="*/ 251 w 334"/>
                <a:gd name="T27" fmla="*/ 573 h 878"/>
                <a:gd name="T28" fmla="*/ 245 w 334"/>
                <a:gd name="T29" fmla="*/ 589 h 878"/>
                <a:gd name="T30" fmla="*/ 229 w 334"/>
                <a:gd name="T31" fmla="*/ 600 h 878"/>
                <a:gd name="T32" fmla="*/ 184 w 334"/>
                <a:gd name="T33" fmla="*/ 600 h 878"/>
                <a:gd name="T34" fmla="*/ 131 w 334"/>
                <a:gd name="T35" fmla="*/ 621 h 878"/>
                <a:gd name="T36" fmla="*/ 144 w 334"/>
                <a:gd name="T37" fmla="*/ 648 h 878"/>
                <a:gd name="T38" fmla="*/ 128 w 334"/>
                <a:gd name="T39" fmla="*/ 704 h 878"/>
                <a:gd name="T40" fmla="*/ 144 w 334"/>
                <a:gd name="T41" fmla="*/ 766 h 878"/>
                <a:gd name="T42" fmla="*/ 171 w 334"/>
                <a:gd name="T43" fmla="*/ 803 h 878"/>
                <a:gd name="T44" fmla="*/ 267 w 334"/>
                <a:gd name="T45" fmla="*/ 875 h 878"/>
                <a:gd name="T46" fmla="*/ 334 w 334"/>
                <a:gd name="T47" fmla="*/ 843 h 878"/>
                <a:gd name="T48" fmla="*/ 160 w 334"/>
                <a:gd name="T49" fmla="*/ 487 h 878"/>
                <a:gd name="T50" fmla="*/ 179 w 334"/>
                <a:gd name="T51" fmla="*/ 503 h 878"/>
                <a:gd name="T52" fmla="*/ 229 w 334"/>
                <a:gd name="T53" fmla="*/ 506 h 878"/>
                <a:gd name="T54" fmla="*/ 245 w 334"/>
                <a:gd name="T55" fmla="*/ 493 h 878"/>
                <a:gd name="T56" fmla="*/ 229 w 334"/>
                <a:gd name="T57" fmla="*/ 474 h 878"/>
                <a:gd name="T58" fmla="*/ 221 w 334"/>
                <a:gd name="T59" fmla="*/ 466 h 878"/>
                <a:gd name="T60" fmla="*/ 219 w 334"/>
                <a:gd name="T61" fmla="*/ 458 h 878"/>
                <a:gd name="T62" fmla="*/ 237 w 334"/>
                <a:gd name="T63" fmla="*/ 418 h 878"/>
                <a:gd name="T64" fmla="*/ 227 w 334"/>
                <a:gd name="T65" fmla="*/ 402 h 878"/>
                <a:gd name="T66" fmla="*/ 216 w 334"/>
                <a:gd name="T67" fmla="*/ 402 h 878"/>
                <a:gd name="T68" fmla="*/ 200 w 334"/>
                <a:gd name="T69" fmla="*/ 412 h 878"/>
                <a:gd name="T70" fmla="*/ 160 w 334"/>
                <a:gd name="T71" fmla="*/ 410 h 878"/>
                <a:gd name="T72" fmla="*/ 147 w 334"/>
                <a:gd name="T73" fmla="*/ 391 h 878"/>
                <a:gd name="T74" fmla="*/ 141 w 334"/>
                <a:gd name="T75" fmla="*/ 340 h 878"/>
                <a:gd name="T76" fmla="*/ 168 w 334"/>
                <a:gd name="T77" fmla="*/ 335 h 878"/>
                <a:gd name="T78" fmla="*/ 203 w 334"/>
                <a:gd name="T79" fmla="*/ 303 h 878"/>
                <a:gd name="T80" fmla="*/ 256 w 334"/>
                <a:gd name="T81" fmla="*/ 292 h 878"/>
                <a:gd name="T82" fmla="*/ 256 w 334"/>
                <a:gd name="T83" fmla="*/ 233 h 878"/>
                <a:gd name="T84" fmla="*/ 248 w 334"/>
                <a:gd name="T85" fmla="*/ 177 h 878"/>
                <a:gd name="T86" fmla="*/ 275 w 334"/>
                <a:gd name="T87" fmla="*/ 54 h 878"/>
                <a:gd name="T88" fmla="*/ 224 w 334"/>
                <a:gd name="T89" fmla="*/ 8 h 878"/>
                <a:gd name="T90" fmla="*/ 165 w 334"/>
                <a:gd name="T91" fmla="*/ 118 h 878"/>
                <a:gd name="T92" fmla="*/ 187 w 334"/>
                <a:gd name="T93" fmla="*/ 99 h 878"/>
                <a:gd name="T94" fmla="*/ 141 w 334"/>
                <a:gd name="T95" fmla="*/ 164 h 878"/>
                <a:gd name="T96" fmla="*/ 128 w 334"/>
                <a:gd name="T97" fmla="*/ 214 h 878"/>
                <a:gd name="T98" fmla="*/ 133 w 334"/>
                <a:gd name="T99" fmla="*/ 177 h 878"/>
                <a:gd name="T100" fmla="*/ 40 w 334"/>
                <a:gd name="T101" fmla="*/ 260 h 878"/>
                <a:gd name="T102" fmla="*/ 8 w 334"/>
                <a:gd name="T103" fmla="*/ 276 h 878"/>
                <a:gd name="T104" fmla="*/ 21 w 334"/>
                <a:gd name="T105" fmla="*/ 305 h 878"/>
                <a:gd name="T106" fmla="*/ 53 w 334"/>
                <a:gd name="T107" fmla="*/ 386 h 878"/>
                <a:gd name="T108" fmla="*/ 61 w 334"/>
                <a:gd name="T109" fmla="*/ 423 h 878"/>
                <a:gd name="T110" fmla="*/ 82 w 334"/>
                <a:gd name="T111" fmla="*/ 471 h 878"/>
                <a:gd name="T112" fmla="*/ 133 w 334"/>
                <a:gd name="T113" fmla="*/ 506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4" h="878">
                  <a:moveTo>
                    <a:pt x="334" y="843"/>
                  </a:moveTo>
                  <a:lnTo>
                    <a:pt x="331" y="835"/>
                  </a:lnTo>
                  <a:lnTo>
                    <a:pt x="320" y="827"/>
                  </a:lnTo>
                  <a:lnTo>
                    <a:pt x="288" y="822"/>
                  </a:lnTo>
                  <a:lnTo>
                    <a:pt x="283" y="819"/>
                  </a:lnTo>
                  <a:lnTo>
                    <a:pt x="278" y="814"/>
                  </a:lnTo>
                  <a:lnTo>
                    <a:pt x="275" y="808"/>
                  </a:lnTo>
                  <a:lnTo>
                    <a:pt x="275" y="792"/>
                  </a:lnTo>
                  <a:lnTo>
                    <a:pt x="278" y="787"/>
                  </a:lnTo>
                  <a:lnTo>
                    <a:pt x="280" y="782"/>
                  </a:lnTo>
                  <a:lnTo>
                    <a:pt x="280" y="776"/>
                  </a:lnTo>
                  <a:lnTo>
                    <a:pt x="278" y="768"/>
                  </a:lnTo>
                  <a:lnTo>
                    <a:pt x="269" y="750"/>
                  </a:lnTo>
                  <a:lnTo>
                    <a:pt x="256" y="728"/>
                  </a:lnTo>
                  <a:lnTo>
                    <a:pt x="256" y="723"/>
                  </a:lnTo>
                  <a:lnTo>
                    <a:pt x="256" y="720"/>
                  </a:lnTo>
                  <a:lnTo>
                    <a:pt x="264" y="715"/>
                  </a:lnTo>
                  <a:lnTo>
                    <a:pt x="261" y="707"/>
                  </a:lnTo>
                  <a:lnTo>
                    <a:pt x="259" y="701"/>
                  </a:lnTo>
                  <a:lnTo>
                    <a:pt x="256" y="696"/>
                  </a:lnTo>
                  <a:lnTo>
                    <a:pt x="256" y="691"/>
                  </a:lnTo>
                  <a:lnTo>
                    <a:pt x="256" y="683"/>
                  </a:lnTo>
                  <a:lnTo>
                    <a:pt x="264" y="637"/>
                  </a:lnTo>
                  <a:lnTo>
                    <a:pt x="264" y="629"/>
                  </a:lnTo>
                  <a:lnTo>
                    <a:pt x="264" y="621"/>
                  </a:lnTo>
                  <a:lnTo>
                    <a:pt x="261" y="608"/>
                  </a:lnTo>
                  <a:lnTo>
                    <a:pt x="261" y="602"/>
                  </a:lnTo>
                  <a:lnTo>
                    <a:pt x="264" y="600"/>
                  </a:lnTo>
                  <a:lnTo>
                    <a:pt x="283" y="597"/>
                  </a:lnTo>
                  <a:lnTo>
                    <a:pt x="291" y="594"/>
                  </a:lnTo>
                  <a:lnTo>
                    <a:pt x="291" y="592"/>
                  </a:lnTo>
                  <a:lnTo>
                    <a:pt x="291" y="576"/>
                  </a:lnTo>
                  <a:lnTo>
                    <a:pt x="310" y="565"/>
                  </a:lnTo>
                  <a:lnTo>
                    <a:pt x="315" y="560"/>
                  </a:lnTo>
                  <a:lnTo>
                    <a:pt x="310" y="554"/>
                  </a:lnTo>
                  <a:lnTo>
                    <a:pt x="310" y="546"/>
                  </a:lnTo>
                  <a:lnTo>
                    <a:pt x="307" y="536"/>
                  </a:lnTo>
                  <a:lnTo>
                    <a:pt x="291" y="538"/>
                  </a:lnTo>
                  <a:lnTo>
                    <a:pt x="286" y="536"/>
                  </a:lnTo>
                  <a:lnTo>
                    <a:pt x="283" y="533"/>
                  </a:lnTo>
                  <a:lnTo>
                    <a:pt x="283" y="530"/>
                  </a:lnTo>
                  <a:lnTo>
                    <a:pt x="286" y="530"/>
                  </a:lnTo>
                  <a:lnTo>
                    <a:pt x="286" y="528"/>
                  </a:lnTo>
                  <a:lnTo>
                    <a:pt x="286" y="525"/>
                  </a:lnTo>
                  <a:lnTo>
                    <a:pt x="283" y="525"/>
                  </a:lnTo>
                  <a:lnTo>
                    <a:pt x="261" y="520"/>
                  </a:lnTo>
                  <a:lnTo>
                    <a:pt x="259" y="520"/>
                  </a:lnTo>
                  <a:lnTo>
                    <a:pt x="256" y="520"/>
                  </a:lnTo>
                  <a:lnTo>
                    <a:pt x="251" y="525"/>
                  </a:lnTo>
                  <a:lnTo>
                    <a:pt x="243" y="533"/>
                  </a:lnTo>
                  <a:lnTo>
                    <a:pt x="240" y="536"/>
                  </a:lnTo>
                  <a:lnTo>
                    <a:pt x="243" y="538"/>
                  </a:lnTo>
                  <a:lnTo>
                    <a:pt x="248" y="538"/>
                  </a:lnTo>
                  <a:lnTo>
                    <a:pt x="251" y="538"/>
                  </a:lnTo>
                  <a:lnTo>
                    <a:pt x="253" y="538"/>
                  </a:lnTo>
                  <a:lnTo>
                    <a:pt x="256" y="544"/>
                  </a:lnTo>
                  <a:lnTo>
                    <a:pt x="256" y="544"/>
                  </a:lnTo>
                  <a:lnTo>
                    <a:pt x="259" y="546"/>
                  </a:lnTo>
                  <a:lnTo>
                    <a:pt x="261" y="546"/>
                  </a:lnTo>
                  <a:lnTo>
                    <a:pt x="264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72" y="546"/>
                  </a:lnTo>
                  <a:lnTo>
                    <a:pt x="269" y="554"/>
                  </a:lnTo>
                  <a:lnTo>
                    <a:pt x="267" y="557"/>
                  </a:lnTo>
                  <a:lnTo>
                    <a:pt x="261" y="562"/>
                  </a:lnTo>
                  <a:lnTo>
                    <a:pt x="253" y="568"/>
                  </a:lnTo>
                  <a:lnTo>
                    <a:pt x="251" y="573"/>
                  </a:lnTo>
                  <a:lnTo>
                    <a:pt x="248" y="578"/>
                  </a:lnTo>
                  <a:lnTo>
                    <a:pt x="248" y="581"/>
                  </a:lnTo>
                  <a:lnTo>
                    <a:pt x="248" y="586"/>
                  </a:lnTo>
                  <a:lnTo>
                    <a:pt x="248" y="589"/>
                  </a:lnTo>
                  <a:lnTo>
                    <a:pt x="245" y="589"/>
                  </a:lnTo>
                  <a:lnTo>
                    <a:pt x="243" y="592"/>
                  </a:lnTo>
                  <a:lnTo>
                    <a:pt x="240" y="594"/>
                  </a:lnTo>
                  <a:lnTo>
                    <a:pt x="240" y="597"/>
                  </a:lnTo>
                  <a:lnTo>
                    <a:pt x="235" y="600"/>
                  </a:lnTo>
                  <a:lnTo>
                    <a:pt x="229" y="600"/>
                  </a:lnTo>
                  <a:lnTo>
                    <a:pt x="211" y="597"/>
                  </a:lnTo>
                  <a:lnTo>
                    <a:pt x="203" y="597"/>
                  </a:lnTo>
                  <a:lnTo>
                    <a:pt x="197" y="600"/>
                  </a:lnTo>
                  <a:lnTo>
                    <a:pt x="192" y="600"/>
                  </a:lnTo>
                  <a:lnTo>
                    <a:pt x="184" y="600"/>
                  </a:lnTo>
                  <a:lnTo>
                    <a:pt x="176" y="597"/>
                  </a:lnTo>
                  <a:lnTo>
                    <a:pt x="152" y="594"/>
                  </a:lnTo>
                  <a:lnTo>
                    <a:pt x="144" y="605"/>
                  </a:lnTo>
                  <a:lnTo>
                    <a:pt x="136" y="613"/>
                  </a:lnTo>
                  <a:lnTo>
                    <a:pt x="131" y="621"/>
                  </a:lnTo>
                  <a:lnTo>
                    <a:pt x="131" y="627"/>
                  </a:lnTo>
                  <a:lnTo>
                    <a:pt x="131" y="629"/>
                  </a:lnTo>
                  <a:lnTo>
                    <a:pt x="133" y="632"/>
                  </a:lnTo>
                  <a:lnTo>
                    <a:pt x="141" y="643"/>
                  </a:lnTo>
                  <a:lnTo>
                    <a:pt x="144" y="648"/>
                  </a:lnTo>
                  <a:lnTo>
                    <a:pt x="147" y="651"/>
                  </a:lnTo>
                  <a:lnTo>
                    <a:pt x="147" y="653"/>
                  </a:lnTo>
                  <a:lnTo>
                    <a:pt x="141" y="661"/>
                  </a:lnTo>
                  <a:lnTo>
                    <a:pt x="128" y="693"/>
                  </a:lnTo>
                  <a:lnTo>
                    <a:pt x="128" y="704"/>
                  </a:lnTo>
                  <a:lnTo>
                    <a:pt x="128" y="712"/>
                  </a:lnTo>
                  <a:lnTo>
                    <a:pt x="128" y="723"/>
                  </a:lnTo>
                  <a:lnTo>
                    <a:pt x="131" y="731"/>
                  </a:lnTo>
                  <a:lnTo>
                    <a:pt x="141" y="750"/>
                  </a:lnTo>
                  <a:lnTo>
                    <a:pt x="144" y="766"/>
                  </a:lnTo>
                  <a:lnTo>
                    <a:pt x="144" y="774"/>
                  </a:lnTo>
                  <a:lnTo>
                    <a:pt x="144" y="774"/>
                  </a:lnTo>
                  <a:lnTo>
                    <a:pt x="147" y="774"/>
                  </a:lnTo>
                  <a:lnTo>
                    <a:pt x="163" y="784"/>
                  </a:lnTo>
                  <a:lnTo>
                    <a:pt x="171" y="803"/>
                  </a:lnTo>
                  <a:lnTo>
                    <a:pt x="176" y="835"/>
                  </a:lnTo>
                  <a:lnTo>
                    <a:pt x="192" y="846"/>
                  </a:lnTo>
                  <a:lnTo>
                    <a:pt x="227" y="878"/>
                  </a:lnTo>
                  <a:lnTo>
                    <a:pt x="267" y="875"/>
                  </a:lnTo>
                  <a:lnTo>
                    <a:pt x="267" y="875"/>
                  </a:lnTo>
                  <a:lnTo>
                    <a:pt x="278" y="873"/>
                  </a:lnTo>
                  <a:lnTo>
                    <a:pt x="302" y="870"/>
                  </a:lnTo>
                  <a:lnTo>
                    <a:pt x="312" y="862"/>
                  </a:lnTo>
                  <a:lnTo>
                    <a:pt x="334" y="843"/>
                  </a:lnTo>
                  <a:lnTo>
                    <a:pt x="334" y="843"/>
                  </a:lnTo>
                  <a:close/>
                  <a:moveTo>
                    <a:pt x="136" y="490"/>
                  </a:moveTo>
                  <a:lnTo>
                    <a:pt x="139" y="485"/>
                  </a:lnTo>
                  <a:lnTo>
                    <a:pt x="144" y="482"/>
                  </a:lnTo>
                  <a:lnTo>
                    <a:pt x="147" y="479"/>
                  </a:lnTo>
                  <a:lnTo>
                    <a:pt x="160" y="487"/>
                  </a:lnTo>
                  <a:lnTo>
                    <a:pt x="165" y="490"/>
                  </a:lnTo>
                  <a:lnTo>
                    <a:pt x="168" y="493"/>
                  </a:lnTo>
                  <a:lnTo>
                    <a:pt x="171" y="498"/>
                  </a:lnTo>
                  <a:lnTo>
                    <a:pt x="173" y="501"/>
                  </a:lnTo>
                  <a:lnTo>
                    <a:pt x="179" y="503"/>
                  </a:lnTo>
                  <a:lnTo>
                    <a:pt x="208" y="514"/>
                  </a:lnTo>
                  <a:lnTo>
                    <a:pt x="216" y="514"/>
                  </a:lnTo>
                  <a:lnTo>
                    <a:pt x="221" y="514"/>
                  </a:lnTo>
                  <a:lnTo>
                    <a:pt x="227" y="511"/>
                  </a:lnTo>
                  <a:lnTo>
                    <a:pt x="229" y="506"/>
                  </a:lnTo>
                  <a:lnTo>
                    <a:pt x="235" y="501"/>
                  </a:lnTo>
                  <a:lnTo>
                    <a:pt x="237" y="501"/>
                  </a:lnTo>
                  <a:lnTo>
                    <a:pt x="240" y="501"/>
                  </a:lnTo>
                  <a:lnTo>
                    <a:pt x="243" y="498"/>
                  </a:lnTo>
                  <a:lnTo>
                    <a:pt x="245" y="493"/>
                  </a:lnTo>
                  <a:lnTo>
                    <a:pt x="245" y="479"/>
                  </a:lnTo>
                  <a:lnTo>
                    <a:pt x="243" y="474"/>
                  </a:lnTo>
                  <a:lnTo>
                    <a:pt x="237" y="471"/>
                  </a:lnTo>
                  <a:lnTo>
                    <a:pt x="232" y="474"/>
                  </a:lnTo>
                  <a:lnTo>
                    <a:pt x="229" y="474"/>
                  </a:lnTo>
                  <a:lnTo>
                    <a:pt x="224" y="471"/>
                  </a:lnTo>
                  <a:lnTo>
                    <a:pt x="221" y="471"/>
                  </a:lnTo>
                  <a:lnTo>
                    <a:pt x="221" y="469"/>
                  </a:lnTo>
                  <a:lnTo>
                    <a:pt x="221" y="466"/>
                  </a:lnTo>
                  <a:lnTo>
                    <a:pt x="221" y="466"/>
                  </a:lnTo>
                  <a:lnTo>
                    <a:pt x="219" y="463"/>
                  </a:lnTo>
                  <a:lnTo>
                    <a:pt x="219" y="463"/>
                  </a:lnTo>
                  <a:lnTo>
                    <a:pt x="219" y="461"/>
                  </a:lnTo>
                  <a:lnTo>
                    <a:pt x="219" y="461"/>
                  </a:lnTo>
                  <a:lnTo>
                    <a:pt x="219" y="458"/>
                  </a:lnTo>
                  <a:lnTo>
                    <a:pt x="235" y="439"/>
                  </a:lnTo>
                  <a:lnTo>
                    <a:pt x="240" y="434"/>
                  </a:lnTo>
                  <a:lnTo>
                    <a:pt x="240" y="429"/>
                  </a:lnTo>
                  <a:lnTo>
                    <a:pt x="240" y="421"/>
                  </a:lnTo>
                  <a:lnTo>
                    <a:pt x="237" y="418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4"/>
                  </a:lnTo>
                  <a:lnTo>
                    <a:pt x="227" y="402"/>
                  </a:lnTo>
                  <a:lnTo>
                    <a:pt x="224" y="402"/>
                  </a:lnTo>
                  <a:lnTo>
                    <a:pt x="224" y="402"/>
                  </a:lnTo>
                  <a:lnTo>
                    <a:pt x="221" y="402"/>
                  </a:lnTo>
                  <a:lnTo>
                    <a:pt x="219" y="402"/>
                  </a:lnTo>
                  <a:lnTo>
                    <a:pt x="216" y="402"/>
                  </a:lnTo>
                  <a:lnTo>
                    <a:pt x="216" y="404"/>
                  </a:lnTo>
                  <a:lnTo>
                    <a:pt x="216" y="404"/>
                  </a:lnTo>
                  <a:lnTo>
                    <a:pt x="208" y="410"/>
                  </a:lnTo>
                  <a:lnTo>
                    <a:pt x="203" y="412"/>
                  </a:lnTo>
                  <a:lnTo>
                    <a:pt x="200" y="412"/>
                  </a:lnTo>
                  <a:lnTo>
                    <a:pt x="187" y="412"/>
                  </a:lnTo>
                  <a:lnTo>
                    <a:pt x="168" y="412"/>
                  </a:lnTo>
                  <a:lnTo>
                    <a:pt x="165" y="412"/>
                  </a:lnTo>
                  <a:lnTo>
                    <a:pt x="160" y="412"/>
                  </a:lnTo>
                  <a:lnTo>
                    <a:pt x="160" y="410"/>
                  </a:lnTo>
                  <a:lnTo>
                    <a:pt x="152" y="410"/>
                  </a:lnTo>
                  <a:lnTo>
                    <a:pt x="149" y="407"/>
                  </a:lnTo>
                  <a:lnTo>
                    <a:pt x="149" y="407"/>
                  </a:lnTo>
                  <a:lnTo>
                    <a:pt x="149" y="404"/>
                  </a:lnTo>
                  <a:lnTo>
                    <a:pt x="147" y="391"/>
                  </a:lnTo>
                  <a:lnTo>
                    <a:pt x="141" y="370"/>
                  </a:lnTo>
                  <a:lnTo>
                    <a:pt x="141" y="364"/>
                  </a:lnTo>
                  <a:lnTo>
                    <a:pt x="139" y="348"/>
                  </a:lnTo>
                  <a:lnTo>
                    <a:pt x="139" y="343"/>
                  </a:lnTo>
                  <a:lnTo>
                    <a:pt x="141" y="340"/>
                  </a:lnTo>
                  <a:lnTo>
                    <a:pt x="147" y="335"/>
                  </a:lnTo>
                  <a:lnTo>
                    <a:pt x="152" y="335"/>
                  </a:lnTo>
                  <a:lnTo>
                    <a:pt x="157" y="335"/>
                  </a:lnTo>
                  <a:lnTo>
                    <a:pt x="160" y="335"/>
                  </a:lnTo>
                  <a:lnTo>
                    <a:pt x="168" y="335"/>
                  </a:lnTo>
                  <a:lnTo>
                    <a:pt x="173" y="330"/>
                  </a:lnTo>
                  <a:lnTo>
                    <a:pt x="189" y="313"/>
                  </a:lnTo>
                  <a:lnTo>
                    <a:pt x="197" y="308"/>
                  </a:lnTo>
                  <a:lnTo>
                    <a:pt x="200" y="305"/>
                  </a:lnTo>
                  <a:lnTo>
                    <a:pt x="203" y="303"/>
                  </a:lnTo>
                  <a:lnTo>
                    <a:pt x="208" y="305"/>
                  </a:lnTo>
                  <a:lnTo>
                    <a:pt x="213" y="305"/>
                  </a:lnTo>
                  <a:lnTo>
                    <a:pt x="221" y="305"/>
                  </a:lnTo>
                  <a:lnTo>
                    <a:pt x="248" y="297"/>
                  </a:lnTo>
                  <a:lnTo>
                    <a:pt x="256" y="292"/>
                  </a:lnTo>
                  <a:lnTo>
                    <a:pt x="256" y="292"/>
                  </a:lnTo>
                  <a:lnTo>
                    <a:pt x="251" y="284"/>
                  </a:lnTo>
                  <a:lnTo>
                    <a:pt x="248" y="252"/>
                  </a:lnTo>
                  <a:lnTo>
                    <a:pt x="248" y="241"/>
                  </a:lnTo>
                  <a:lnTo>
                    <a:pt x="256" y="233"/>
                  </a:lnTo>
                  <a:lnTo>
                    <a:pt x="264" y="225"/>
                  </a:lnTo>
                  <a:lnTo>
                    <a:pt x="269" y="217"/>
                  </a:lnTo>
                  <a:lnTo>
                    <a:pt x="267" y="209"/>
                  </a:lnTo>
                  <a:lnTo>
                    <a:pt x="251" y="188"/>
                  </a:lnTo>
                  <a:lnTo>
                    <a:pt x="248" y="177"/>
                  </a:lnTo>
                  <a:lnTo>
                    <a:pt x="251" y="166"/>
                  </a:lnTo>
                  <a:lnTo>
                    <a:pt x="264" y="148"/>
                  </a:lnTo>
                  <a:lnTo>
                    <a:pt x="267" y="140"/>
                  </a:lnTo>
                  <a:lnTo>
                    <a:pt x="269" y="75"/>
                  </a:lnTo>
                  <a:lnTo>
                    <a:pt x="275" y="54"/>
                  </a:lnTo>
                  <a:lnTo>
                    <a:pt x="275" y="41"/>
                  </a:lnTo>
                  <a:lnTo>
                    <a:pt x="272" y="27"/>
                  </a:lnTo>
                  <a:lnTo>
                    <a:pt x="261" y="0"/>
                  </a:lnTo>
                  <a:lnTo>
                    <a:pt x="256" y="0"/>
                  </a:lnTo>
                  <a:lnTo>
                    <a:pt x="224" y="8"/>
                  </a:lnTo>
                  <a:lnTo>
                    <a:pt x="208" y="8"/>
                  </a:lnTo>
                  <a:lnTo>
                    <a:pt x="205" y="14"/>
                  </a:lnTo>
                  <a:lnTo>
                    <a:pt x="195" y="59"/>
                  </a:lnTo>
                  <a:lnTo>
                    <a:pt x="181" y="89"/>
                  </a:lnTo>
                  <a:lnTo>
                    <a:pt x="165" y="118"/>
                  </a:lnTo>
                  <a:lnTo>
                    <a:pt x="171" y="115"/>
                  </a:lnTo>
                  <a:lnTo>
                    <a:pt x="176" y="110"/>
                  </a:lnTo>
                  <a:lnTo>
                    <a:pt x="179" y="105"/>
                  </a:lnTo>
                  <a:lnTo>
                    <a:pt x="181" y="99"/>
                  </a:lnTo>
                  <a:lnTo>
                    <a:pt x="187" y="99"/>
                  </a:lnTo>
                  <a:lnTo>
                    <a:pt x="184" y="113"/>
                  </a:lnTo>
                  <a:lnTo>
                    <a:pt x="179" y="121"/>
                  </a:lnTo>
                  <a:lnTo>
                    <a:pt x="173" y="129"/>
                  </a:lnTo>
                  <a:lnTo>
                    <a:pt x="168" y="137"/>
                  </a:lnTo>
                  <a:lnTo>
                    <a:pt x="141" y="164"/>
                  </a:lnTo>
                  <a:lnTo>
                    <a:pt x="139" y="169"/>
                  </a:lnTo>
                  <a:lnTo>
                    <a:pt x="136" y="182"/>
                  </a:lnTo>
                  <a:lnTo>
                    <a:pt x="131" y="201"/>
                  </a:lnTo>
                  <a:lnTo>
                    <a:pt x="131" y="212"/>
                  </a:lnTo>
                  <a:lnTo>
                    <a:pt x="128" y="214"/>
                  </a:lnTo>
                  <a:lnTo>
                    <a:pt x="123" y="214"/>
                  </a:lnTo>
                  <a:lnTo>
                    <a:pt x="120" y="209"/>
                  </a:lnTo>
                  <a:lnTo>
                    <a:pt x="125" y="196"/>
                  </a:lnTo>
                  <a:lnTo>
                    <a:pt x="131" y="182"/>
                  </a:lnTo>
                  <a:lnTo>
                    <a:pt x="133" y="177"/>
                  </a:lnTo>
                  <a:lnTo>
                    <a:pt x="117" y="190"/>
                  </a:lnTo>
                  <a:lnTo>
                    <a:pt x="82" y="236"/>
                  </a:lnTo>
                  <a:lnTo>
                    <a:pt x="61" y="252"/>
                  </a:lnTo>
                  <a:lnTo>
                    <a:pt x="42" y="257"/>
                  </a:lnTo>
                  <a:lnTo>
                    <a:pt x="40" y="260"/>
                  </a:lnTo>
                  <a:lnTo>
                    <a:pt x="34" y="265"/>
                  </a:lnTo>
                  <a:lnTo>
                    <a:pt x="29" y="268"/>
                  </a:lnTo>
                  <a:lnTo>
                    <a:pt x="21" y="271"/>
                  </a:lnTo>
                  <a:lnTo>
                    <a:pt x="16" y="271"/>
                  </a:lnTo>
                  <a:lnTo>
                    <a:pt x="8" y="276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6" y="305"/>
                  </a:lnTo>
                  <a:lnTo>
                    <a:pt x="21" y="305"/>
                  </a:lnTo>
                  <a:lnTo>
                    <a:pt x="26" y="308"/>
                  </a:lnTo>
                  <a:lnTo>
                    <a:pt x="32" y="308"/>
                  </a:lnTo>
                  <a:lnTo>
                    <a:pt x="34" y="313"/>
                  </a:lnTo>
                  <a:lnTo>
                    <a:pt x="50" y="372"/>
                  </a:lnTo>
                  <a:lnTo>
                    <a:pt x="53" y="386"/>
                  </a:lnTo>
                  <a:lnTo>
                    <a:pt x="56" y="396"/>
                  </a:lnTo>
                  <a:lnTo>
                    <a:pt x="56" y="404"/>
                  </a:lnTo>
                  <a:lnTo>
                    <a:pt x="56" y="407"/>
                  </a:lnTo>
                  <a:lnTo>
                    <a:pt x="58" y="412"/>
                  </a:lnTo>
                  <a:lnTo>
                    <a:pt x="61" y="423"/>
                  </a:lnTo>
                  <a:lnTo>
                    <a:pt x="85" y="447"/>
                  </a:lnTo>
                  <a:lnTo>
                    <a:pt x="90" y="455"/>
                  </a:lnTo>
                  <a:lnTo>
                    <a:pt x="88" y="461"/>
                  </a:lnTo>
                  <a:lnTo>
                    <a:pt x="85" y="466"/>
                  </a:lnTo>
                  <a:lnTo>
                    <a:pt x="82" y="471"/>
                  </a:lnTo>
                  <a:lnTo>
                    <a:pt x="85" y="477"/>
                  </a:lnTo>
                  <a:lnTo>
                    <a:pt x="101" y="493"/>
                  </a:lnTo>
                  <a:lnTo>
                    <a:pt x="115" y="509"/>
                  </a:lnTo>
                  <a:lnTo>
                    <a:pt x="125" y="525"/>
                  </a:lnTo>
                  <a:lnTo>
                    <a:pt x="133" y="506"/>
                  </a:lnTo>
                  <a:lnTo>
                    <a:pt x="136" y="490"/>
                  </a:lnTo>
                  <a:close/>
                </a:path>
              </a:pathLst>
            </a:custGeom>
            <a:solidFill>
              <a:srgbClr val="92D050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06CE349-A0CD-410C-B284-1C0638C82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87488" y="5418138"/>
              <a:ext cx="419100" cy="874713"/>
            </a:xfrm>
            <a:custGeom>
              <a:avLst/>
              <a:gdLst>
                <a:gd name="T0" fmla="*/ 181 w 264"/>
                <a:gd name="T1" fmla="*/ 535 h 551"/>
                <a:gd name="T2" fmla="*/ 197 w 264"/>
                <a:gd name="T3" fmla="*/ 546 h 551"/>
                <a:gd name="T4" fmla="*/ 219 w 264"/>
                <a:gd name="T5" fmla="*/ 522 h 551"/>
                <a:gd name="T6" fmla="*/ 133 w 264"/>
                <a:gd name="T7" fmla="*/ 254 h 551"/>
                <a:gd name="T8" fmla="*/ 133 w 264"/>
                <a:gd name="T9" fmla="*/ 254 h 551"/>
                <a:gd name="T10" fmla="*/ 117 w 264"/>
                <a:gd name="T11" fmla="*/ 252 h 551"/>
                <a:gd name="T12" fmla="*/ 109 w 264"/>
                <a:gd name="T13" fmla="*/ 246 h 551"/>
                <a:gd name="T14" fmla="*/ 112 w 264"/>
                <a:gd name="T15" fmla="*/ 233 h 551"/>
                <a:gd name="T16" fmla="*/ 144 w 264"/>
                <a:gd name="T17" fmla="*/ 233 h 551"/>
                <a:gd name="T18" fmla="*/ 144 w 264"/>
                <a:gd name="T19" fmla="*/ 238 h 551"/>
                <a:gd name="T20" fmla="*/ 168 w 264"/>
                <a:gd name="T21" fmla="*/ 244 h 551"/>
                <a:gd name="T22" fmla="*/ 192 w 264"/>
                <a:gd name="T23" fmla="*/ 209 h 551"/>
                <a:gd name="T24" fmla="*/ 251 w 264"/>
                <a:gd name="T25" fmla="*/ 166 h 551"/>
                <a:gd name="T26" fmla="*/ 235 w 264"/>
                <a:gd name="T27" fmla="*/ 38 h 551"/>
                <a:gd name="T28" fmla="*/ 197 w 264"/>
                <a:gd name="T29" fmla="*/ 21 h 551"/>
                <a:gd name="T30" fmla="*/ 147 w 264"/>
                <a:gd name="T31" fmla="*/ 24 h 551"/>
                <a:gd name="T32" fmla="*/ 117 w 264"/>
                <a:gd name="T33" fmla="*/ 0 h 551"/>
                <a:gd name="T34" fmla="*/ 69 w 264"/>
                <a:gd name="T35" fmla="*/ 13 h 551"/>
                <a:gd name="T36" fmla="*/ 50 w 264"/>
                <a:gd name="T37" fmla="*/ 21 h 551"/>
                <a:gd name="T38" fmla="*/ 18 w 264"/>
                <a:gd name="T39" fmla="*/ 43 h 551"/>
                <a:gd name="T40" fmla="*/ 0 w 264"/>
                <a:gd name="T41" fmla="*/ 51 h 551"/>
                <a:gd name="T42" fmla="*/ 8 w 264"/>
                <a:gd name="T43" fmla="*/ 99 h 551"/>
                <a:gd name="T44" fmla="*/ 13 w 264"/>
                <a:gd name="T45" fmla="*/ 118 h 551"/>
                <a:gd name="T46" fmla="*/ 29 w 264"/>
                <a:gd name="T47" fmla="*/ 120 h 551"/>
                <a:gd name="T48" fmla="*/ 69 w 264"/>
                <a:gd name="T49" fmla="*/ 118 h 551"/>
                <a:gd name="T50" fmla="*/ 80 w 264"/>
                <a:gd name="T51" fmla="*/ 110 h 551"/>
                <a:gd name="T52" fmla="*/ 88 w 264"/>
                <a:gd name="T53" fmla="*/ 110 h 551"/>
                <a:gd name="T54" fmla="*/ 90 w 264"/>
                <a:gd name="T55" fmla="*/ 115 h 551"/>
                <a:gd name="T56" fmla="*/ 101 w 264"/>
                <a:gd name="T57" fmla="*/ 142 h 551"/>
                <a:gd name="T58" fmla="*/ 80 w 264"/>
                <a:gd name="T59" fmla="*/ 169 h 551"/>
                <a:gd name="T60" fmla="*/ 82 w 264"/>
                <a:gd name="T61" fmla="*/ 174 h 551"/>
                <a:gd name="T62" fmla="*/ 90 w 264"/>
                <a:gd name="T63" fmla="*/ 182 h 551"/>
                <a:gd name="T64" fmla="*/ 106 w 264"/>
                <a:gd name="T65" fmla="*/ 187 h 551"/>
                <a:gd name="T66" fmla="*/ 98 w 264"/>
                <a:gd name="T67" fmla="*/ 209 h 551"/>
                <a:gd name="T68" fmla="*/ 82 w 264"/>
                <a:gd name="T69" fmla="*/ 222 h 551"/>
                <a:gd name="T70" fmla="*/ 34 w 264"/>
                <a:gd name="T71" fmla="*/ 209 h 551"/>
                <a:gd name="T72" fmla="*/ 21 w 264"/>
                <a:gd name="T73" fmla="*/ 195 h 551"/>
                <a:gd name="T74" fmla="*/ 24 w 264"/>
                <a:gd name="T75" fmla="*/ 236 h 551"/>
                <a:gd name="T76" fmla="*/ 24 w 264"/>
                <a:gd name="T77" fmla="*/ 252 h 551"/>
                <a:gd name="T78" fmla="*/ 13 w 264"/>
                <a:gd name="T79" fmla="*/ 302 h 551"/>
                <a:gd name="T80" fmla="*/ 58 w 264"/>
                <a:gd name="T81" fmla="*/ 308 h 551"/>
                <a:gd name="T82" fmla="*/ 96 w 264"/>
                <a:gd name="T83" fmla="*/ 308 h 551"/>
                <a:gd name="T84" fmla="*/ 106 w 264"/>
                <a:gd name="T85" fmla="*/ 297 h 551"/>
                <a:gd name="T86" fmla="*/ 109 w 264"/>
                <a:gd name="T87" fmla="*/ 286 h 551"/>
                <a:gd name="T88" fmla="*/ 128 w 264"/>
                <a:gd name="T89" fmla="*/ 265 h 551"/>
                <a:gd name="T90" fmla="*/ 243 w 264"/>
                <a:gd name="T91" fmla="*/ 257 h 551"/>
                <a:gd name="T92" fmla="*/ 200 w 264"/>
                <a:gd name="T93" fmla="*/ 294 h 551"/>
                <a:gd name="T94" fmla="*/ 152 w 264"/>
                <a:gd name="T95" fmla="*/ 308 h 551"/>
                <a:gd name="T96" fmla="*/ 122 w 264"/>
                <a:gd name="T97" fmla="*/ 310 h 551"/>
                <a:gd name="T98" fmla="*/ 125 w 264"/>
                <a:gd name="T99" fmla="*/ 345 h 551"/>
                <a:gd name="T100" fmla="*/ 120 w 264"/>
                <a:gd name="T101" fmla="*/ 409 h 551"/>
                <a:gd name="T102" fmla="*/ 136 w 264"/>
                <a:gd name="T103" fmla="*/ 428 h 551"/>
                <a:gd name="T104" fmla="*/ 205 w 264"/>
                <a:gd name="T105" fmla="*/ 476 h 551"/>
                <a:gd name="T106" fmla="*/ 213 w 264"/>
                <a:gd name="T107" fmla="*/ 452 h 551"/>
                <a:gd name="T108" fmla="*/ 208 w 264"/>
                <a:gd name="T109" fmla="*/ 436 h 551"/>
                <a:gd name="T110" fmla="*/ 203 w 264"/>
                <a:gd name="T111" fmla="*/ 412 h 551"/>
                <a:gd name="T112" fmla="*/ 213 w 264"/>
                <a:gd name="T113" fmla="*/ 404 h 551"/>
                <a:gd name="T114" fmla="*/ 259 w 264"/>
                <a:gd name="T115" fmla="*/ 284 h 551"/>
                <a:gd name="T116" fmla="*/ 264 w 264"/>
                <a:gd name="T117" fmla="*/ 23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4" h="551">
                  <a:moveTo>
                    <a:pt x="213" y="524"/>
                  </a:moveTo>
                  <a:lnTo>
                    <a:pt x="195" y="522"/>
                  </a:lnTo>
                  <a:lnTo>
                    <a:pt x="184" y="519"/>
                  </a:lnTo>
                  <a:lnTo>
                    <a:pt x="181" y="535"/>
                  </a:lnTo>
                  <a:lnTo>
                    <a:pt x="192" y="543"/>
                  </a:lnTo>
                  <a:lnTo>
                    <a:pt x="195" y="551"/>
                  </a:lnTo>
                  <a:lnTo>
                    <a:pt x="195" y="551"/>
                  </a:lnTo>
                  <a:lnTo>
                    <a:pt x="197" y="546"/>
                  </a:lnTo>
                  <a:lnTo>
                    <a:pt x="216" y="535"/>
                  </a:lnTo>
                  <a:lnTo>
                    <a:pt x="219" y="527"/>
                  </a:lnTo>
                  <a:lnTo>
                    <a:pt x="219" y="522"/>
                  </a:lnTo>
                  <a:lnTo>
                    <a:pt x="219" y="522"/>
                  </a:lnTo>
                  <a:lnTo>
                    <a:pt x="213" y="524"/>
                  </a:lnTo>
                  <a:close/>
                  <a:moveTo>
                    <a:pt x="128" y="265"/>
                  </a:moveTo>
                  <a:lnTo>
                    <a:pt x="130" y="262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25" y="254"/>
                  </a:lnTo>
                  <a:lnTo>
                    <a:pt x="122" y="254"/>
                  </a:lnTo>
                  <a:lnTo>
                    <a:pt x="120" y="254"/>
                  </a:lnTo>
                  <a:lnTo>
                    <a:pt x="117" y="252"/>
                  </a:lnTo>
                  <a:lnTo>
                    <a:pt x="117" y="252"/>
                  </a:lnTo>
                  <a:lnTo>
                    <a:pt x="114" y="246"/>
                  </a:lnTo>
                  <a:lnTo>
                    <a:pt x="112" y="246"/>
                  </a:lnTo>
                  <a:lnTo>
                    <a:pt x="109" y="246"/>
                  </a:lnTo>
                  <a:lnTo>
                    <a:pt x="104" y="246"/>
                  </a:lnTo>
                  <a:lnTo>
                    <a:pt x="101" y="244"/>
                  </a:lnTo>
                  <a:lnTo>
                    <a:pt x="104" y="241"/>
                  </a:lnTo>
                  <a:lnTo>
                    <a:pt x="112" y="233"/>
                  </a:lnTo>
                  <a:lnTo>
                    <a:pt x="117" y="228"/>
                  </a:lnTo>
                  <a:lnTo>
                    <a:pt x="120" y="228"/>
                  </a:lnTo>
                  <a:lnTo>
                    <a:pt x="122" y="228"/>
                  </a:lnTo>
                  <a:lnTo>
                    <a:pt x="144" y="233"/>
                  </a:lnTo>
                  <a:lnTo>
                    <a:pt x="147" y="233"/>
                  </a:lnTo>
                  <a:lnTo>
                    <a:pt x="147" y="236"/>
                  </a:lnTo>
                  <a:lnTo>
                    <a:pt x="147" y="238"/>
                  </a:lnTo>
                  <a:lnTo>
                    <a:pt x="144" y="238"/>
                  </a:lnTo>
                  <a:lnTo>
                    <a:pt x="144" y="241"/>
                  </a:lnTo>
                  <a:lnTo>
                    <a:pt x="147" y="244"/>
                  </a:lnTo>
                  <a:lnTo>
                    <a:pt x="152" y="246"/>
                  </a:lnTo>
                  <a:lnTo>
                    <a:pt x="168" y="244"/>
                  </a:lnTo>
                  <a:lnTo>
                    <a:pt x="187" y="230"/>
                  </a:lnTo>
                  <a:lnTo>
                    <a:pt x="187" y="225"/>
                  </a:lnTo>
                  <a:lnTo>
                    <a:pt x="189" y="217"/>
                  </a:lnTo>
                  <a:lnTo>
                    <a:pt x="192" y="209"/>
                  </a:lnTo>
                  <a:lnTo>
                    <a:pt x="200" y="203"/>
                  </a:lnTo>
                  <a:lnTo>
                    <a:pt x="224" y="190"/>
                  </a:lnTo>
                  <a:lnTo>
                    <a:pt x="248" y="166"/>
                  </a:lnTo>
                  <a:lnTo>
                    <a:pt x="251" y="166"/>
                  </a:lnTo>
                  <a:lnTo>
                    <a:pt x="251" y="158"/>
                  </a:lnTo>
                  <a:lnTo>
                    <a:pt x="253" y="94"/>
                  </a:lnTo>
                  <a:lnTo>
                    <a:pt x="240" y="46"/>
                  </a:lnTo>
                  <a:lnTo>
                    <a:pt x="235" y="38"/>
                  </a:lnTo>
                  <a:lnTo>
                    <a:pt x="224" y="35"/>
                  </a:lnTo>
                  <a:lnTo>
                    <a:pt x="211" y="30"/>
                  </a:lnTo>
                  <a:lnTo>
                    <a:pt x="197" y="21"/>
                  </a:lnTo>
                  <a:lnTo>
                    <a:pt x="197" y="21"/>
                  </a:lnTo>
                  <a:lnTo>
                    <a:pt x="171" y="30"/>
                  </a:lnTo>
                  <a:lnTo>
                    <a:pt x="160" y="32"/>
                  </a:lnTo>
                  <a:lnTo>
                    <a:pt x="152" y="30"/>
                  </a:lnTo>
                  <a:lnTo>
                    <a:pt x="147" y="24"/>
                  </a:lnTo>
                  <a:lnTo>
                    <a:pt x="141" y="8"/>
                  </a:lnTo>
                  <a:lnTo>
                    <a:pt x="133" y="5"/>
                  </a:lnTo>
                  <a:lnTo>
                    <a:pt x="120" y="3"/>
                  </a:lnTo>
                  <a:lnTo>
                    <a:pt x="117" y="0"/>
                  </a:lnTo>
                  <a:lnTo>
                    <a:pt x="109" y="5"/>
                  </a:lnTo>
                  <a:lnTo>
                    <a:pt x="82" y="13"/>
                  </a:lnTo>
                  <a:lnTo>
                    <a:pt x="74" y="13"/>
                  </a:lnTo>
                  <a:lnTo>
                    <a:pt x="69" y="13"/>
                  </a:lnTo>
                  <a:lnTo>
                    <a:pt x="64" y="11"/>
                  </a:lnTo>
                  <a:lnTo>
                    <a:pt x="61" y="13"/>
                  </a:lnTo>
                  <a:lnTo>
                    <a:pt x="58" y="16"/>
                  </a:lnTo>
                  <a:lnTo>
                    <a:pt x="50" y="21"/>
                  </a:lnTo>
                  <a:lnTo>
                    <a:pt x="34" y="38"/>
                  </a:lnTo>
                  <a:lnTo>
                    <a:pt x="29" y="43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43"/>
                  </a:lnTo>
                  <a:lnTo>
                    <a:pt x="8" y="43"/>
                  </a:lnTo>
                  <a:lnTo>
                    <a:pt x="2" y="48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72"/>
                  </a:lnTo>
                  <a:lnTo>
                    <a:pt x="2" y="78"/>
                  </a:lnTo>
                  <a:lnTo>
                    <a:pt x="8" y="99"/>
                  </a:lnTo>
                  <a:lnTo>
                    <a:pt x="10" y="112"/>
                  </a:lnTo>
                  <a:lnTo>
                    <a:pt x="10" y="115"/>
                  </a:lnTo>
                  <a:lnTo>
                    <a:pt x="10" y="115"/>
                  </a:lnTo>
                  <a:lnTo>
                    <a:pt x="13" y="118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6" y="120"/>
                  </a:lnTo>
                  <a:lnTo>
                    <a:pt x="29" y="120"/>
                  </a:lnTo>
                  <a:lnTo>
                    <a:pt x="48" y="120"/>
                  </a:lnTo>
                  <a:lnTo>
                    <a:pt x="61" y="120"/>
                  </a:lnTo>
                  <a:lnTo>
                    <a:pt x="64" y="120"/>
                  </a:lnTo>
                  <a:lnTo>
                    <a:pt x="69" y="118"/>
                  </a:lnTo>
                  <a:lnTo>
                    <a:pt x="77" y="112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80" y="110"/>
                  </a:lnTo>
                  <a:lnTo>
                    <a:pt x="82" y="110"/>
                  </a:lnTo>
                  <a:lnTo>
                    <a:pt x="85" y="110"/>
                  </a:lnTo>
                  <a:lnTo>
                    <a:pt x="85" y="110"/>
                  </a:lnTo>
                  <a:lnTo>
                    <a:pt x="88" y="110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88" y="112"/>
                  </a:lnTo>
                  <a:lnTo>
                    <a:pt x="90" y="115"/>
                  </a:lnTo>
                  <a:lnTo>
                    <a:pt x="98" y="126"/>
                  </a:lnTo>
                  <a:lnTo>
                    <a:pt x="101" y="129"/>
                  </a:lnTo>
                  <a:lnTo>
                    <a:pt x="101" y="137"/>
                  </a:lnTo>
                  <a:lnTo>
                    <a:pt x="101" y="142"/>
                  </a:lnTo>
                  <a:lnTo>
                    <a:pt x="96" y="147"/>
                  </a:lnTo>
                  <a:lnTo>
                    <a:pt x="80" y="166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7"/>
                  </a:lnTo>
                  <a:lnTo>
                    <a:pt x="82" y="179"/>
                  </a:lnTo>
                  <a:lnTo>
                    <a:pt x="85" y="179"/>
                  </a:lnTo>
                  <a:lnTo>
                    <a:pt x="90" y="182"/>
                  </a:lnTo>
                  <a:lnTo>
                    <a:pt x="93" y="182"/>
                  </a:lnTo>
                  <a:lnTo>
                    <a:pt x="98" y="179"/>
                  </a:lnTo>
                  <a:lnTo>
                    <a:pt x="104" y="182"/>
                  </a:lnTo>
                  <a:lnTo>
                    <a:pt x="106" y="187"/>
                  </a:lnTo>
                  <a:lnTo>
                    <a:pt x="106" y="201"/>
                  </a:lnTo>
                  <a:lnTo>
                    <a:pt x="104" y="206"/>
                  </a:lnTo>
                  <a:lnTo>
                    <a:pt x="101" y="209"/>
                  </a:lnTo>
                  <a:lnTo>
                    <a:pt x="98" y="209"/>
                  </a:lnTo>
                  <a:lnTo>
                    <a:pt x="96" y="209"/>
                  </a:lnTo>
                  <a:lnTo>
                    <a:pt x="90" y="214"/>
                  </a:lnTo>
                  <a:lnTo>
                    <a:pt x="88" y="219"/>
                  </a:lnTo>
                  <a:lnTo>
                    <a:pt x="82" y="222"/>
                  </a:lnTo>
                  <a:lnTo>
                    <a:pt x="77" y="222"/>
                  </a:lnTo>
                  <a:lnTo>
                    <a:pt x="69" y="222"/>
                  </a:lnTo>
                  <a:lnTo>
                    <a:pt x="40" y="211"/>
                  </a:lnTo>
                  <a:lnTo>
                    <a:pt x="34" y="209"/>
                  </a:lnTo>
                  <a:lnTo>
                    <a:pt x="32" y="206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1" y="195"/>
                  </a:lnTo>
                  <a:lnTo>
                    <a:pt x="10" y="230"/>
                  </a:lnTo>
                  <a:lnTo>
                    <a:pt x="18" y="233"/>
                  </a:lnTo>
                  <a:lnTo>
                    <a:pt x="21" y="236"/>
                  </a:lnTo>
                  <a:lnTo>
                    <a:pt x="24" y="236"/>
                  </a:lnTo>
                  <a:lnTo>
                    <a:pt x="24" y="238"/>
                  </a:lnTo>
                  <a:lnTo>
                    <a:pt x="24" y="241"/>
                  </a:lnTo>
                  <a:lnTo>
                    <a:pt x="26" y="244"/>
                  </a:lnTo>
                  <a:lnTo>
                    <a:pt x="24" y="252"/>
                  </a:lnTo>
                  <a:lnTo>
                    <a:pt x="8" y="265"/>
                  </a:lnTo>
                  <a:lnTo>
                    <a:pt x="13" y="284"/>
                  </a:lnTo>
                  <a:lnTo>
                    <a:pt x="13" y="289"/>
                  </a:lnTo>
                  <a:lnTo>
                    <a:pt x="13" y="302"/>
                  </a:lnTo>
                  <a:lnTo>
                    <a:pt x="37" y="305"/>
                  </a:lnTo>
                  <a:lnTo>
                    <a:pt x="45" y="308"/>
                  </a:lnTo>
                  <a:lnTo>
                    <a:pt x="53" y="308"/>
                  </a:lnTo>
                  <a:lnTo>
                    <a:pt x="58" y="308"/>
                  </a:lnTo>
                  <a:lnTo>
                    <a:pt x="64" y="305"/>
                  </a:lnTo>
                  <a:lnTo>
                    <a:pt x="72" y="305"/>
                  </a:lnTo>
                  <a:lnTo>
                    <a:pt x="90" y="308"/>
                  </a:lnTo>
                  <a:lnTo>
                    <a:pt x="96" y="308"/>
                  </a:lnTo>
                  <a:lnTo>
                    <a:pt x="101" y="305"/>
                  </a:lnTo>
                  <a:lnTo>
                    <a:pt x="101" y="302"/>
                  </a:lnTo>
                  <a:lnTo>
                    <a:pt x="104" y="300"/>
                  </a:lnTo>
                  <a:lnTo>
                    <a:pt x="106" y="297"/>
                  </a:lnTo>
                  <a:lnTo>
                    <a:pt x="109" y="297"/>
                  </a:lnTo>
                  <a:lnTo>
                    <a:pt x="109" y="294"/>
                  </a:lnTo>
                  <a:lnTo>
                    <a:pt x="109" y="289"/>
                  </a:lnTo>
                  <a:lnTo>
                    <a:pt x="109" y="286"/>
                  </a:lnTo>
                  <a:lnTo>
                    <a:pt x="112" y="281"/>
                  </a:lnTo>
                  <a:lnTo>
                    <a:pt x="114" y="276"/>
                  </a:lnTo>
                  <a:lnTo>
                    <a:pt x="122" y="270"/>
                  </a:lnTo>
                  <a:lnTo>
                    <a:pt x="128" y="265"/>
                  </a:lnTo>
                  <a:close/>
                  <a:moveTo>
                    <a:pt x="264" y="236"/>
                  </a:moveTo>
                  <a:lnTo>
                    <a:pt x="261" y="236"/>
                  </a:lnTo>
                  <a:lnTo>
                    <a:pt x="245" y="249"/>
                  </a:lnTo>
                  <a:lnTo>
                    <a:pt x="243" y="257"/>
                  </a:lnTo>
                  <a:lnTo>
                    <a:pt x="237" y="276"/>
                  </a:lnTo>
                  <a:lnTo>
                    <a:pt x="221" y="284"/>
                  </a:lnTo>
                  <a:lnTo>
                    <a:pt x="205" y="289"/>
                  </a:lnTo>
                  <a:lnTo>
                    <a:pt x="200" y="294"/>
                  </a:lnTo>
                  <a:lnTo>
                    <a:pt x="181" y="308"/>
                  </a:lnTo>
                  <a:lnTo>
                    <a:pt x="171" y="313"/>
                  </a:lnTo>
                  <a:lnTo>
                    <a:pt x="160" y="310"/>
                  </a:lnTo>
                  <a:lnTo>
                    <a:pt x="152" y="308"/>
                  </a:lnTo>
                  <a:lnTo>
                    <a:pt x="152" y="302"/>
                  </a:lnTo>
                  <a:lnTo>
                    <a:pt x="144" y="305"/>
                  </a:lnTo>
                  <a:lnTo>
                    <a:pt x="125" y="308"/>
                  </a:lnTo>
                  <a:lnTo>
                    <a:pt x="122" y="310"/>
                  </a:lnTo>
                  <a:lnTo>
                    <a:pt x="122" y="316"/>
                  </a:lnTo>
                  <a:lnTo>
                    <a:pt x="125" y="329"/>
                  </a:lnTo>
                  <a:lnTo>
                    <a:pt x="125" y="337"/>
                  </a:lnTo>
                  <a:lnTo>
                    <a:pt x="125" y="345"/>
                  </a:lnTo>
                  <a:lnTo>
                    <a:pt x="117" y="391"/>
                  </a:lnTo>
                  <a:lnTo>
                    <a:pt x="117" y="399"/>
                  </a:lnTo>
                  <a:lnTo>
                    <a:pt x="117" y="404"/>
                  </a:lnTo>
                  <a:lnTo>
                    <a:pt x="120" y="409"/>
                  </a:lnTo>
                  <a:lnTo>
                    <a:pt x="122" y="415"/>
                  </a:lnTo>
                  <a:lnTo>
                    <a:pt x="125" y="423"/>
                  </a:lnTo>
                  <a:lnTo>
                    <a:pt x="133" y="425"/>
                  </a:lnTo>
                  <a:lnTo>
                    <a:pt x="136" y="428"/>
                  </a:lnTo>
                  <a:lnTo>
                    <a:pt x="181" y="476"/>
                  </a:lnTo>
                  <a:lnTo>
                    <a:pt x="192" y="503"/>
                  </a:lnTo>
                  <a:lnTo>
                    <a:pt x="200" y="495"/>
                  </a:lnTo>
                  <a:lnTo>
                    <a:pt x="205" y="476"/>
                  </a:lnTo>
                  <a:lnTo>
                    <a:pt x="208" y="474"/>
                  </a:lnTo>
                  <a:lnTo>
                    <a:pt x="211" y="468"/>
                  </a:lnTo>
                  <a:lnTo>
                    <a:pt x="213" y="458"/>
                  </a:lnTo>
                  <a:lnTo>
                    <a:pt x="213" y="452"/>
                  </a:lnTo>
                  <a:lnTo>
                    <a:pt x="213" y="447"/>
                  </a:lnTo>
                  <a:lnTo>
                    <a:pt x="213" y="444"/>
                  </a:lnTo>
                  <a:lnTo>
                    <a:pt x="211" y="442"/>
                  </a:lnTo>
                  <a:lnTo>
                    <a:pt x="208" y="436"/>
                  </a:lnTo>
                  <a:lnTo>
                    <a:pt x="208" y="425"/>
                  </a:lnTo>
                  <a:lnTo>
                    <a:pt x="205" y="420"/>
                  </a:lnTo>
                  <a:lnTo>
                    <a:pt x="205" y="415"/>
                  </a:lnTo>
                  <a:lnTo>
                    <a:pt x="203" y="412"/>
                  </a:lnTo>
                  <a:lnTo>
                    <a:pt x="200" y="409"/>
                  </a:lnTo>
                  <a:lnTo>
                    <a:pt x="200" y="407"/>
                  </a:lnTo>
                  <a:lnTo>
                    <a:pt x="208" y="404"/>
                  </a:lnTo>
                  <a:lnTo>
                    <a:pt x="213" y="404"/>
                  </a:lnTo>
                  <a:lnTo>
                    <a:pt x="245" y="412"/>
                  </a:lnTo>
                  <a:lnTo>
                    <a:pt x="251" y="415"/>
                  </a:lnTo>
                  <a:lnTo>
                    <a:pt x="251" y="316"/>
                  </a:lnTo>
                  <a:lnTo>
                    <a:pt x="259" y="284"/>
                  </a:lnTo>
                  <a:lnTo>
                    <a:pt x="259" y="262"/>
                  </a:lnTo>
                  <a:lnTo>
                    <a:pt x="261" y="249"/>
                  </a:lnTo>
                  <a:lnTo>
                    <a:pt x="264" y="241"/>
                  </a:lnTo>
                  <a:lnTo>
                    <a:pt x="264" y="2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0A04CA55-DF21-8A5C-F12D-620679304D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73076" y="5808663"/>
              <a:ext cx="1217613" cy="790575"/>
            </a:xfrm>
            <a:custGeom>
              <a:avLst/>
              <a:gdLst>
                <a:gd name="T0" fmla="*/ 136 w 767"/>
                <a:gd name="T1" fmla="*/ 54 h 498"/>
                <a:gd name="T2" fmla="*/ 147 w 767"/>
                <a:gd name="T3" fmla="*/ 48 h 498"/>
                <a:gd name="T4" fmla="*/ 150 w 767"/>
                <a:gd name="T5" fmla="*/ 54 h 498"/>
                <a:gd name="T6" fmla="*/ 118 w 767"/>
                <a:gd name="T7" fmla="*/ 59 h 498"/>
                <a:gd name="T8" fmla="*/ 142 w 767"/>
                <a:gd name="T9" fmla="*/ 62 h 498"/>
                <a:gd name="T10" fmla="*/ 152 w 767"/>
                <a:gd name="T11" fmla="*/ 54 h 498"/>
                <a:gd name="T12" fmla="*/ 139 w 767"/>
                <a:gd name="T13" fmla="*/ 80 h 498"/>
                <a:gd name="T14" fmla="*/ 142 w 767"/>
                <a:gd name="T15" fmla="*/ 51 h 498"/>
                <a:gd name="T16" fmla="*/ 139 w 767"/>
                <a:gd name="T17" fmla="*/ 56 h 498"/>
                <a:gd name="T18" fmla="*/ 139 w 767"/>
                <a:gd name="T19" fmla="*/ 48 h 498"/>
                <a:gd name="T20" fmla="*/ 144 w 767"/>
                <a:gd name="T21" fmla="*/ 59 h 498"/>
                <a:gd name="T22" fmla="*/ 123 w 767"/>
                <a:gd name="T23" fmla="*/ 75 h 498"/>
                <a:gd name="T24" fmla="*/ 126 w 767"/>
                <a:gd name="T25" fmla="*/ 70 h 498"/>
                <a:gd name="T26" fmla="*/ 128 w 767"/>
                <a:gd name="T27" fmla="*/ 137 h 498"/>
                <a:gd name="T28" fmla="*/ 112 w 767"/>
                <a:gd name="T29" fmla="*/ 150 h 498"/>
                <a:gd name="T30" fmla="*/ 123 w 767"/>
                <a:gd name="T31" fmla="*/ 142 h 498"/>
                <a:gd name="T32" fmla="*/ 123 w 767"/>
                <a:gd name="T33" fmla="*/ 131 h 498"/>
                <a:gd name="T34" fmla="*/ 118 w 767"/>
                <a:gd name="T35" fmla="*/ 126 h 498"/>
                <a:gd name="T36" fmla="*/ 107 w 767"/>
                <a:gd name="T37" fmla="*/ 134 h 498"/>
                <a:gd name="T38" fmla="*/ 112 w 767"/>
                <a:gd name="T39" fmla="*/ 139 h 498"/>
                <a:gd name="T40" fmla="*/ 118 w 767"/>
                <a:gd name="T41" fmla="*/ 139 h 498"/>
                <a:gd name="T42" fmla="*/ 123 w 767"/>
                <a:gd name="T43" fmla="*/ 70 h 498"/>
                <a:gd name="T44" fmla="*/ 150 w 767"/>
                <a:gd name="T45" fmla="*/ 72 h 498"/>
                <a:gd name="T46" fmla="*/ 123 w 767"/>
                <a:gd name="T47" fmla="*/ 89 h 498"/>
                <a:gd name="T48" fmla="*/ 118 w 767"/>
                <a:gd name="T49" fmla="*/ 70 h 498"/>
                <a:gd name="T50" fmla="*/ 115 w 767"/>
                <a:gd name="T51" fmla="*/ 78 h 498"/>
                <a:gd name="T52" fmla="*/ 126 w 767"/>
                <a:gd name="T53" fmla="*/ 75 h 498"/>
                <a:gd name="T54" fmla="*/ 128 w 767"/>
                <a:gd name="T55" fmla="*/ 72 h 498"/>
                <a:gd name="T56" fmla="*/ 123 w 767"/>
                <a:gd name="T57" fmla="*/ 70 h 498"/>
                <a:gd name="T58" fmla="*/ 120 w 767"/>
                <a:gd name="T59" fmla="*/ 62 h 498"/>
                <a:gd name="T60" fmla="*/ 136 w 767"/>
                <a:gd name="T61" fmla="*/ 75 h 498"/>
                <a:gd name="T62" fmla="*/ 136 w 767"/>
                <a:gd name="T63" fmla="*/ 75 h 498"/>
                <a:gd name="T64" fmla="*/ 142 w 767"/>
                <a:gd name="T65" fmla="*/ 80 h 498"/>
                <a:gd name="T66" fmla="*/ 142 w 767"/>
                <a:gd name="T67" fmla="*/ 43 h 498"/>
                <a:gd name="T68" fmla="*/ 136 w 767"/>
                <a:gd name="T69" fmla="*/ 51 h 498"/>
                <a:gd name="T70" fmla="*/ 160 w 767"/>
                <a:gd name="T71" fmla="*/ 62 h 498"/>
                <a:gd name="T72" fmla="*/ 139 w 767"/>
                <a:gd name="T73" fmla="*/ 80 h 498"/>
                <a:gd name="T74" fmla="*/ 67 w 767"/>
                <a:gd name="T75" fmla="*/ 185 h 498"/>
                <a:gd name="T76" fmla="*/ 123 w 767"/>
                <a:gd name="T77" fmla="*/ 121 h 498"/>
                <a:gd name="T78" fmla="*/ 235 w 767"/>
                <a:gd name="T79" fmla="*/ 46 h 498"/>
                <a:gd name="T80" fmla="*/ 45 w 767"/>
                <a:gd name="T81" fmla="*/ 217 h 498"/>
                <a:gd name="T82" fmla="*/ 40 w 767"/>
                <a:gd name="T83" fmla="*/ 225 h 498"/>
                <a:gd name="T84" fmla="*/ 29 w 767"/>
                <a:gd name="T85" fmla="*/ 214 h 498"/>
                <a:gd name="T86" fmla="*/ 29 w 767"/>
                <a:gd name="T87" fmla="*/ 209 h 498"/>
                <a:gd name="T88" fmla="*/ 13 w 767"/>
                <a:gd name="T89" fmla="*/ 204 h 498"/>
                <a:gd name="T90" fmla="*/ 16 w 767"/>
                <a:gd name="T91" fmla="*/ 214 h 498"/>
                <a:gd name="T92" fmla="*/ 21 w 767"/>
                <a:gd name="T93" fmla="*/ 220 h 498"/>
                <a:gd name="T94" fmla="*/ 19 w 767"/>
                <a:gd name="T95" fmla="*/ 233 h 498"/>
                <a:gd name="T96" fmla="*/ 5 w 767"/>
                <a:gd name="T97" fmla="*/ 204 h 498"/>
                <a:gd name="T98" fmla="*/ 19 w 767"/>
                <a:gd name="T99" fmla="*/ 238 h 498"/>
                <a:gd name="T100" fmla="*/ 120 w 767"/>
                <a:gd name="T101" fmla="*/ 59 h 498"/>
                <a:gd name="T102" fmla="*/ 110 w 767"/>
                <a:gd name="T103" fmla="*/ 72 h 498"/>
                <a:gd name="T104" fmla="*/ 136 w 767"/>
                <a:gd name="T105" fmla="*/ 43 h 498"/>
                <a:gd name="T106" fmla="*/ 136 w 767"/>
                <a:gd name="T107" fmla="*/ 46 h 498"/>
                <a:gd name="T108" fmla="*/ 134 w 767"/>
                <a:gd name="T109" fmla="*/ 64 h 498"/>
                <a:gd name="T110" fmla="*/ 139 w 767"/>
                <a:gd name="T111" fmla="*/ 64 h 498"/>
                <a:gd name="T112" fmla="*/ 142 w 767"/>
                <a:gd name="T113" fmla="*/ 56 h 498"/>
                <a:gd name="T114" fmla="*/ 136 w 767"/>
                <a:gd name="T115" fmla="*/ 54 h 498"/>
                <a:gd name="T116" fmla="*/ 142 w 767"/>
                <a:gd name="T117" fmla="*/ 59 h 498"/>
                <a:gd name="T118" fmla="*/ 147 w 767"/>
                <a:gd name="T119" fmla="*/ 62 h 498"/>
                <a:gd name="T120" fmla="*/ 144 w 767"/>
                <a:gd name="T121" fmla="*/ 48 h 498"/>
                <a:gd name="T122" fmla="*/ 142 w 767"/>
                <a:gd name="T123" fmla="*/ 64 h 498"/>
                <a:gd name="T124" fmla="*/ 144 w 767"/>
                <a:gd name="T125" fmla="*/ 7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7" h="498">
                  <a:moveTo>
                    <a:pt x="767" y="337"/>
                  </a:moveTo>
                  <a:lnTo>
                    <a:pt x="727" y="340"/>
                  </a:lnTo>
                  <a:lnTo>
                    <a:pt x="711" y="375"/>
                  </a:lnTo>
                  <a:lnTo>
                    <a:pt x="708" y="388"/>
                  </a:lnTo>
                  <a:lnTo>
                    <a:pt x="708" y="399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08" y="404"/>
                  </a:lnTo>
                  <a:lnTo>
                    <a:pt x="721" y="404"/>
                  </a:lnTo>
                  <a:lnTo>
                    <a:pt x="735" y="399"/>
                  </a:lnTo>
                  <a:lnTo>
                    <a:pt x="740" y="394"/>
                  </a:lnTo>
                  <a:lnTo>
                    <a:pt x="743" y="380"/>
                  </a:lnTo>
                  <a:lnTo>
                    <a:pt x="759" y="364"/>
                  </a:lnTo>
                  <a:lnTo>
                    <a:pt x="767" y="337"/>
                  </a:lnTo>
                  <a:lnTo>
                    <a:pt x="767" y="337"/>
                  </a:lnTo>
                  <a:lnTo>
                    <a:pt x="767" y="337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5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4" y="78"/>
                  </a:lnTo>
                  <a:close/>
                  <a:moveTo>
                    <a:pt x="131" y="59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26" y="59"/>
                  </a:moveTo>
                  <a:lnTo>
                    <a:pt x="126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59"/>
                  </a:lnTo>
                  <a:lnTo>
                    <a:pt x="126" y="59"/>
                  </a:lnTo>
                  <a:close/>
                  <a:moveTo>
                    <a:pt x="139" y="48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9" y="48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6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44" y="80"/>
                  </a:moveTo>
                  <a:lnTo>
                    <a:pt x="147" y="80"/>
                  </a:lnTo>
                  <a:lnTo>
                    <a:pt x="147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4" y="80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2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0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2"/>
                  </a:lnTo>
                  <a:lnTo>
                    <a:pt x="134" y="72"/>
                  </a:lnTo>
                  <a:lnTo>
                    <a:pt x="131" y="75"/>
                  </a:lnTo>
                  <a:close/>
                  <a:moveTo>
                    <a:pt x="139" y="43"/>
                  </a:moveTo>
                  <a:lnTo>
                    <a:pt x="136" y="43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6"/>
                  </a:lnTo>
                  <a:lnTo>
                    <a:pt x="139" y="43"/>
                  </a:lnTo>
                  <a:close/>
                  <a:moveTo>
                    <a:pt x="150" y="54"/>
                  </a:move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4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4"/>
                  </a:lnTo>
                  <a:lnTo>
                    <a:pt x="150" y="54"/>
                  </a:lnTo>
                  <a:lnTo>
                    <a:pt x="150" y="51"/>
                  </a:lnTo>
                  <a:lnTo>
                    <a:pt x="152" y="51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close/>
                  <a:moveTo>
                    <a:pt x="118" y="56"/>
                  </a:move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9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18" y="56"/>
                  </a:lnTo>
                  <a:lnTo>
                    <a:pt x="118" y="56"/>
                  </a:lnTo>
                  <a:close/>
                  <a:moveTo>
                    <a:pt x="118" y="64"/>
                  </a:move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18" y="64"/>
                  </a:lnTo>
                  <a:close/>
                  <a:moveTo>
                    <a:pt x="118" y="59"/>
                  </a:moveTo>
                  <a:lnTo>
                    <a:pt x="118" y="62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18" y="59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23" y="59"/>
                  </a:moveTo>
                  <a:lnTo>
                    <a:pt x="123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3" y="59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62"/>
                  </a:lnTo>
                  <a:close/>
                  <a:moveTo>
                    <a:pt x="150" y="56"/>
                  </a:move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0" y="56"/>
                  </a:lnTo>
                  <a:lnTo>
                    <a:pt x="150" y="56"/>
                  </a:lnTo>
                  <a:lnTo>
                    <a:pt x="150" y="56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58" y="51"/>
                  </a:moveTo>
                  <a:lnTo>
                    <a:pt x="158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2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1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4"/>
                  </a:lnTo>
                  <a:lnTo>
                    <a:pt x="158" y="51"/>
                  </a:lnTo>
                  <a:lnTo>
                    <a:pt x="158" y="51"/>
                  </a:lnTo>
                  <a:close/>
                  <a:moveTo>
                    <a:pt x="158" y="56"/>
                  </a:move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6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2" y="54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62"/>
                  </a:lnTo>
                  <a:lnTo>
                    <a:pt x="155" y="62"/>
                  </a:lnTo>
                  <a:lnTo>
                    <a:pt x="155" y="59"/>
                  </a:lnTo>
                  <a:lnTo>
                    <a:pt x="155" y="59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5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close/>
                  <a:moveTo>
                    <a:pt x="152" y="56"/>
                  </a:move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59"/>
                  </a:lnTo>
                  <a:lnTo>
                    <a:pt x="150" y="59"/>
                  </a:lnTo>
                  <a:lnTo>
                    <a:pt x="150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9"/>
                  </a:lnTo>
                  <a:lnTo>
                    <a:pt x="152" y="56"/>
                  </a:lnTo>
                  <a:lnTo>
                    <a:pt x="152" y="56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7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1"/>
                  </a:move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62"/>
                  </a:lnTo>
                  <a:lnTo>
                    <a:pt x="139" y="59"/>
                  </a:lnTo>
                  <a:close/>
                  <a:moveTo>
                    <a:pt x="136" y="59"/>
                  </a:move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6" y="59"/>
                  </a:lnTo>
                  <a:close/>
                  <a:moveTo>
                    <a:pt x="136" y="67"/>
                  </a:move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39" y="54"/>
                  </a:move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4"/>
                  </a:lnTo>
                  <a:close/>
                  <a:moveTo>
                    <a:pt x="139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close/>
                  <a:moveTo>
                    <a:pt x="139" y="56"/>
                  </a:move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close/>
                  <a:moveTo>
                    <a:pt x="139" y="59"/>
                  </a:move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6" y="59"/>
                  </a:lnTo>
                  <a:lnTo>
                    <a:pt x="139" y="59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lnTo>
                    <a:pt x="139" y="62"/>
                  </a:lnTo>
                  <a:close/>
                  <a:moveTo>
                    <a:pt x="136" y="64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7" y="54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39" y="51"/>
                  </a:moveTo>
                  <a:lnTo>
                    <a:pt x="139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51"/>
                  </a:lnTo>
                  <a:lnTo>
                    <a:pt x="139" y="51"/>
                  </a:lnTo>
                  <a:lnTo>
                    <a:pt x="139" y="51"/>
                  </a:lnTo>
                  <a:close/>
                  <a:moveTo>
                    <a:pt x="142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2" y="51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1"/>
                  </a:lnTo>
                  <a:close/>
                  <a:moveTo>
                    <a:pt x="139" y="62"/>
                  </a:moveTo>
                  <a:lnTo>
                    <a:pt x="139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9" y="62"/>
                  </a:lnTo>
                  <a:close/>
                  <a:moveTo>
                    <a:pt x="136" y="62"/>
                  </a:moveTo>
                  <a:lnTo>
                    <a:pt x="136" y="64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4" y="54"/>
                  </a:move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lnTo>
                    <a:pt x="147" y="59"/>
                  </a:lnTo>
                  <a:close/>
                  <a:moveTo>
                    <a:pt x="155" y="46"/>
                  </a:move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5" y="46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6"/>
                  </a:lnTo>
                  <a:lnTo>
                    <a:pt x="155" y="46"/>
                  </a:lnTo>
                  <a:lnTo>
                    <a:pt x="155" y="46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3" y="75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6" y="75"/>
                  </a:lnTo>
                  <a:close/>
                  <a:moveTo>
                    <a:pt x="126" y="70"/>
                  </a:move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close/>
                  <a:moveTo>
                    <a:pt x="123" y="72"/>
                  </a:move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3" y="70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8" y="70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6" y="62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4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0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6" y="62"/>
                  </a:move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8" y="62"/>
                  </a:lnTo>
                  <a:lnTo>
                    <a:pt x="126" y="62"/>
                  </a:lnTo>
                  <a:lnTo>
                    <a:pt x="126" y="62"/>
                  </a:lnTo>
                  <a:close/>
                  <a:moveTo>
                    <a:pt x="126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close/>
                  <a:moveTo>
                    <a:pt x="128" y="137"/>
                  </a:move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4"/>
                  </a:lnTo>
                  <a:lnTo>
                    <a:pt x="128" y="131"/>
                  </a:lnTo>
                  <a:lnTo>
                    <a:pt x="128" y="129"/>
                  </a:lnTo>
                  <a:lnTo>
                    <a:pt x="128" y="126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126" y="129"/>
                  </a:lnTo>
                  <a:lnTo>
                    <a:pt x="128" y="129"/>
                  </a:lnTo>
                  <a:lnTo>
                    <a:pt x="128" y="131"/>
                  </a:lnTo>
                  <a:lnTo>
                    <a:pt x="128" y="131"/>
                  </a:lnTo>
                  <a:lnTo>
                    <a:pt x="128" y="134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8" y="137"/>
                  </a:lnTo>
                  <a:close/>
                  <a:moveTo>
                    <a:pt x="120" y="153"/>
                  </a:moveTo>
                  <a:lnTo>
                    <a:pt x="120" y="153"/>
                  </a:lnTo>
                  <a:lnTo>
                    <a:pt x="120" y="153"/>
                  </a:lnTo>
                  <a:lnTo>
                    <a:pt x="120" y="150"/>
                  </a:lnTo>
                  <a:lnTo>
                    <a:pt x="123" y="150"/>
                  </a:lnTo>
                  <a:lnTo>
                    <a:pt x="123" y="150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47"/>
                  </a:lnTo>
                  <a:lnTo>
                    <a:pt x="123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20" y="150"/>
                  </a:lnTo>
                  <a:lnTo>
                    <a:pt x="118" y="153"/>
                  </a:lnTo>
                  <a:lnTo>
                    <a:pt x="118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close/>
                  <a:moveTo>
                    <a:pt x="118" y="150"/>
                  </a:move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5" y="150"/>
                  </a:lnTo>
                  <a:lnTo>
                    <a:pt x="115" y="150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0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07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10" y="150"/>
                  </a:lnTo>
                  <a:lnTo>
                    <a:pt x="110" y="153"/>
                  </a:lnTo>
                  <a:lnTo>
                    <a:pt x="112" y="153"/>
                  </a:lnTo>
                  <a:lnTo>
                    <a:pt x="115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lnTo>
                    <a:pt x="118" y="150"/>
                  </a:lnTo>
                  <a:close/>
                  <a:moveTo>
                    <a:pt x="126" y="147"/>
                  </a:moveTo>
                  <a:lnTo>
                    <a:pt x="126" y="147"/>
                  </a:lnTo>
                  <a:lnTo>
                    <a:pt x="126" y="147"/>
                  </a:lnTo>
                  <a:lnTo>
                    <a:pt x="126" y="147"/>
                  </a:lnTo>
                  <a:lnTo>
                    <a:pt x="128" y="147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8" y="145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42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6" y="139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42"/>
                  </a:lnTo>
                  <a:lnTo>
                    <a:pt x="123" y="139"/>
                  </a:lnTo>
                  <a:lnTo>
                    <a:pt x="120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7"/>
                  </a:lnTo>
                  <a:lnTo>
                    <a:pt x="120" y="137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7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20" y="134"/>
                  </a:lnTo>
                  <a:lnTo>
                    <a:pt x="123" y="134"/>
                  </a:lnTo>
                  <a:lnTo>
                    <a:pt x="123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4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3" y="131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8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8" y="134"/>
                  </a:lnTo>
                  <a:lnTo>
                    <a:pt x="120" y="134"/>
                  </a:lnTo>
                  <a:lnTo>
                    <a:pt x="120" y="131"/>
                  </a:lnTo>
                  <a:lnTo>
                    <a:pt x="123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31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23" y="131"/>
                  </a:lnTo>
                  <a:lnTo>
                    <a:pt x="120" y="131"/>
                  </a:lnTo>
                  <a:lnTo>
                    <a:pt x="118" y="131"/>
                  </a:lnTo>
                  <a:lnTo>
                    <a:pt x="118" y="134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4"/>
                  </a:lnTo>
                  <a:lnTo>
                    <a:pt x="118" y="134"/>
                  </a:lnTo>
                  <a:lnTo>
                    <a:pt x="118" y="131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0" y="129"/>
                  </a:lnTo>
                  <a:lnTo>
                    <a:pt x="120" y="129"/>
                  </a:lnTo>
                  <a:lnTo>
                    <a:pt x="118" y="131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1"/>
                  </a:lnTo>
                  <a:lnTo>
                    <a:pt x="118" y="129"/>
                  </a:lnTo>
                  <a:lnTo>
                    <a:pt x="118" y="129"/>
                  </a:lnTo>
                  <a:lnTo>
                    <a:pt x="118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18" y="126"/>
                  </a:lnTo>
                  <a:lnTo>
                    <a:pt x="118" y="129"/>
                  </a:lnTo>
                  <a:lnTo>
                    <a:pt x="115" y="129"/>
                  </a:lnTo>
                  <a:lnTo>
                    <a:pt x="115" y="131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5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1"/>
                  </a:lnTo>
                  <a:lnTo>
                    <a:pt x="115" y="131"/>
                  </a:lnTo>
                  <a:lnTo>
                    <a:pt x="115" y="129"/>
                  </a:lnTo>
                  <a:lnTo>
                    <a:pt x="115" y="126"/>
                  </a:lnTo>
                  <a:lnTo>
                    <a:pt x="118" y="126"/>
                  </a:lnTo>
                  <a:lnTo>
                    <a:pt x="118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5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29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6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10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10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0" y="137"/>
                  </a:lnTo>
                  <a:lnTo>
                    <a:pt x="107" y="137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7" y="139"/>
                  </a:lnTo>
                  <a:lnTo>
                    <a:pt x="107" y="137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4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7"/>
                  </a:lnTo>
                  <a:lnTo>
                    <a:pt x="107" y="139"/>
                  </a:lnTo>
                  <a:lnTo>
                    <a:pt x="107" y="142"/>
                  </a:lnTo>
                  <a:lnTo>
                    <a:pt x="104" y="142"/>
                  </a:lnTo>
                  <a:lnTo>
                    <a:pt x="104" y="142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7" y="145"/>
                  </a:lnTo>
                  <a:lnTo>
                    <a:pt x="107" y="142"/>
                  </a:lnTo>
                  <a:lnTo>
                    <a:pt x="107" y="142"/>
                  </a:lnTo>
                  <a:lnTo>
                    <a:pt x="110" y="139"/>
                  </a:lnTo>
                  <a:lnTo>
                    <a:pt x="110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2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07" y="147"/>
                  </a:lnTo>
                  <a:lnTo>
                    <a:pt x="110" y="147"/>
                  </a:lnTo>
                  <a:lnTo>
                    <a:pt x="110" y="145"/>
                  </a:lnTo>
                  <a:lnTo>
                    <a:pt x="110" y="14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2" y="139"/>
                  </a:lnTo>
                  <a:lnTo>
                    <a:pt x="112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42"/>
                  </a:lnTo>
                  <a:lnTo>
                    <a:pt x="110" y="142"/>
                  </a:lnTo>
                  <a:lnTo>
                    <a:pt x="110" y="145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5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2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2" y="142"/>
                  </a:lnTo>
                  <a:lnTo>
                    <a:pt x="112" y="145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5" y="139"/>
                  </a:lnTo>
                  <a:lnTo>
                    <a:pt x="115" y="145"/>
                  </a:lnTo>
                  <a:lnTo>
                    <a:pt x="115" y="145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8" y="147"/>
                  </a:lnTo>
                  <a:lnTo>
                    <a:pt x="118" y="145"/>
                  </a:lnTo>
                  <a:lnTo>
                    <a:pt x="115" y="145"/>
                  </a:lnTo>
                  <a:lnTo>
                    <a:pt x="115" y="142"/>
                  </a:lnTo>
                  <a:lnTo>
                    <a:pt x="115" y="142"/>
                  </a:lnTo>
                  <a:lnTo>
                    <a:pt x="115" y="139"/>
                  </a:lnTo>
                  <a:lnTo>
                    <a:pt x="118" y="139"/>
                  </a:lnTo>
                  <a:lnTo>
                    <a:pt x="118" y="137"/>
                  </a:lnTo>
                  <a:lnTo>
                    <a:pt x="118" y="137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39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18" y="142"/>
                  </a:lnTo>
                  <a:lnTo>
                    <a:pt x="120" y="142"/>
                  </a:lnTo>
                  <a:lnTo>
                    <a:pt x="120" y="142"/>
                  </a:lnTo>
                  <a:lnTo>
                    <a:pt x="120" y="145"/>
                  </a:lnTo>
                  <a:lnTo>
                    <a:pt x="126" y="147"/>
                  </a:lnTo>
                  <a:lnTo>
                    <a:pt x="126" y="147"/>
                  </a:lnTo>
                  <a:close/>
                  <a:moveTo>
                    <a:pt x="131" y="139"/>
                  </a:move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4" y="139"/>
                  </a:lnTo>
                  <a:lnTo>
                    <a:pt x="134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9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28" y="139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1" y="139"/>
                  </a:lnTo>
                  <a:close/>
                  <a:moveTo>
                    <a:pt x="123" y="70"/>
                  </a:move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70"/>
                  </a:lnTo>
                  <a:close/>
                  <a:moveTo>
                    <a:pt x="152" y="40"/>
                  </a:move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60" y="51"/>
                  </a:lnTo>
                  <a:lnTo>
                    <a:pt x="160" y="54"/>
                  </a:lnTo>
                  <a:lnTo>
                    <a:pt x="160" y="54"/>
                  </a:lnTo>
                  <a:lnTo>
                    <a:pt x="160" y="56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56"/>
                  </a:lnTo>
                  <a:lnTo>
                    <a:pt x="160" y="56"/>
                  </a:lnTo>
                  <a:lnTo>
                    <a:pt x="160" y="54"/>
                  </a:lnTo>
                  <a:lnTo>
                    <a:pt x="160" y="51"/>
                  </a:lnTo>
                  <a:lnTo>
                    <a:pt x="160" y="48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3"/>
                  </a:lnTo>
                  <a:lnTo>
                    <a:pt x="155" y="43"/>
                  </a:lnTo>
                  <a:lnTo>
                    <a:pt x="152" y="40"/>
                  </a:lnTo>
                  <a:close/>
                  <a:moveTo>
                    <a:pt x="150" y="70"/>
                  </a:moveTo>
                  <a:lnTo>
                    <a:pt x="150" y="70"/>
                  </a:lnTo>
                  <a:lnTo>
                    <a:pt x="152" y="70"/>
                  </a:lnTo>
                  <a:lnTo>
                    <a:pt x="152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4"/>
                  </a:lnTo>
                  <a:lnTo>
                    <a:pt x="155" y="62"/>
                  </a:lnTo>
                  <a:lnTo>
                    <a:pt x="152" y="62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2" y="64"/>
                  </a:lnTo>
                  <a:lnTo>
                    <a:pt x="155" y="64"/>
                  </a:lnTo>
                  <a:lnTo>
                    <a:pt x="152" y="6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72"/>
                  </a:lnTo>
                  <a:lnTo>
                    <a:pt x="150" y="72"/>
                  </a:lnTo>
                  <a:lnTo>
                    <a:pt x="150" y="70"/>
                  </a:lnTo>
                  <a:close/>
                  <a:moveTo>
                    <a:pt x="126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6" y="64"/>
                  </a:lnTo>
                  <a:lnTo>
                    <a:pt x="126" y="64"/>
                  </a:lnTo>
                  <a:close/>
                  <a:moveTo>
                    <a:pt x="123" y="67"/>
                  </a:moveTo>
                  <a:lnTo>
                    <a:pt x="123" y="67"/>
                  </a:lnTo>
                  <a:lnTo>
                    <a:pt x="123" y="67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close/>
                  <a:moveTo>
                    <a:pt x="123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close/>
                  <a:moveTo>
                    <a:pt x="134" y="91"/>
                  </a:move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6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4" y="89"/>
                  </a:lnTo>
                  <a:lnTo>
                    <a:pt x="134" y="91"/>
                  </a:lnTo>
                  <a:lnTo>
                    <a:pt x="131" y="89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3" y="89"/>
                  </a:lnTo>
                  <a:lnTo>
                    <a:pt x="123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3"/>
                  </a:lnTo>
                  <a:lnTo>
                    <a:pt x="118" y="86"/>
                  </a:lnTo>
                  <a:lnTo>
                    <a:pt x="118" y="89"/>
                  </a:lnTo>
                  <a:lnTo>
                    <a:pt x="120" y="89"/>
                  </a:lnTo>
                  <a:lnTo>
                    <a:pt x="120" y="89"/>
                  </a:lnTo>
                  <a:lnTo>
                    <a:pt x="123" y="89"/>
                  </a:lnTo>
                  <a:lnTo>
                    <a:pt x="123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8" y="91"/>
                  </a:lnTo>
                  <a:lnTo>
                    <a:pt x="131" y="91"/>
                  </a:lnTo>
                  <a:lnTo>
                    <a:pt x="134" y="91"/>
                  </a:lnTo>
                  <a:lnTo>
                    <a:pt x="134" y="91"/>
                  </a:lnTo>
                  <a:close/>
                  <a:moveTo>
                    <a:pt x="118" y="80"/>
                  </a:move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70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15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8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2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67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2"/>
                  </a:lnTo>
                  <a:lnTo>
                    <a:pt x="115" y="72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5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5" y="80"/>
                  </a:lnTo>
                  <a:lnTo>
                    <a:pt x="115" y="80"/>
                  </a:lnTo>
                  <a:lnTo>
                    <a:pt x="118" y="80"/>
                  </a:lnTo>
                  <a:lnTo>
                    <a:pt x="118" y="80"/>
                  </a:lnTo>
                  <a:lnTo>
                    <a:pt x="118" y="80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3" y="62"/>
                  </a:lnTo>
                  <a:close/>
                  <a:moveTo>
                    <a:pt x="123" y="72"/>
                  </a:move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6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lnTo>
                    <a:pt x="123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8" y="78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5"/>
                  </a:lnTo>
                  <a:close/>
                  <a:moveTo>
                    <a:pt x="120" y="78"/>
                  </a:move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0" y="78"/>
                  </a:lnTo>
                  <a:close/>
                  <a:moveTo>
                    <a:pt x="123" y="78"/>
                  </a:moveTo>
                  <a:lnTo>
                    <a:pt x="123" y="75"/>
                  </a:lnTo>
                  <a:lnTo>
                    <a:pt x="123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3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5"/>
                  </a:lnTo>
                  <a:lnTo>
                    <a:pt x="123" y="75"/>
                  </a:lnTo>
                  <a:lnTo>
                    <a:pt x="123" y="78"/>
                  </a:lnTo>
                  <a:lnTo>
                    <a:pt x="123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close/>
                  <a:moveTo>
                    <a:pt x="128" y="70"/>
                  </a:move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8" y="70"/>
                  </a:lnTo>
                  <a:close/>
                  <a:moveTo>
                    <a:pt x="128" y="72"/>
                  </a:move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0"/>
                  </a:lnTo>
                  <a:lnTo>
                    <a:pt x="128" y="72"/>
                  </a:lnTo>
                  <a:lnTo>
                    <a:pt x="128" y="72"/>
                  </a:lnTo>
                  <a:close/>
                  <a:moveTo>
                    <a:pt x="128" y="64"/>
                  </a:moveTo>
                  <a:lnTo>
                    <a:pt x="126" y="64"/>
                  </a:lnTo>
                  <a:lnTo>
                    <a:pt x="126" y="64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28" y="67"/>
                  </a:lnTo>
                  <a:lnTo>
                    <a:pt x="128" y="67"/>
                  </a:lnTo>
                  <a:lnTo>
                    <a:pt x="128" y="64"/>
                  </a:lnTo>
                  <a:lnTo>
                    <a:pt x="128" y="64"/>
                  </a:lnTo>
                  <a:close/>
                  <a:moveTo>
                    <a:pt x="126" y="80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80"/>
                  </a:lnTo>
                  <a:close/>
                  <a:moveTo>
                    <a:pt x="128" y="75"/>
                  </a:moveTo>
                  <a:lnTo>
                    <a:pt x="128" y="75"/>
                  </a:lnTo>
                  <a:lnTo>
                    <a:pt x="128" y="75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8" y="75"/>
                  </a:lnTo>
                  <a:lnTo>
                    <a:pt x="128" y="75"/>
                  </a:lnTo>
                  <a:close/>
                  <a:moveTo>
                    <a:pt x="128" y="78"/>
                  </a:move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8" y="78"/>
                  </a:lnTo>
                  <a:close/>
                  <a:moveTo>
                    <a:pt x="120" y="67"/>
                  </a:move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7"/>
                  </a:moveTo>
                  <a:lnTo>
                    <a:pt x="120" y="70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3" y="67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7"/>
                  </a:lnTo>
                  <a:close/>
                  <a:moveTo>
                    <a:pt x="120" y="64"/>
                  </a:move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3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lnTo>
                    <a:pt x="120" y="72"/>
                  </a:lnTo>
                  <a:close/>
                  <a:moveTo>
                    <a:pt x="120" y="75"/>
                  </a:move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3" y="75"/>
                  </a:lnTo>
                  <a:lnTo>
                    <a:pt x="120" y="75"/>
                  </a:lnTo>
                  <a:lnTo>
                    <a:pt x="120" y="75"/>
                  </a:lnTo>
                  <a:lnTo>
                    <a:pt x="120" y="75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59"/>
                  </a:lnTo>
                  <a:lnTo>
                    <a:pt x="123" y="59"/>
                  </a:lnTo>
                  <a:lnTo>
                    <a:pt x="120" y="59"/>
                  </a:lnTo>
                  <a:close/>
                  <a:moveTo>
                    <a:pt x="120" y="62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70"/>
                  </a:move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close/>
                  <a:moveTo>
                    <a:pt x="120" y="72"/>
                  </a:moveTo>
                  <a:lnTo>
                    <a:pt x="120" y="72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20" y="72"/>
                  </a:lnTo>
                  <a:close/>
                  <a:moveTo>
                    <a:pt x="123" y="62"/>
                  </a:move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lnTo>
                    <a:pt x="123" y="62"/>
                  </a:lnTo>
                  <a:close/>
                  <a:moveTo>
                    <a:pt x="120" y="62"/>
                  </a:move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20" y="62"/>
                  </a:lnTo>
                  <a:close/>
                  <a:moveTo>
                    <a:pt x="120" y="64"/>
                  </a:move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lnTo>
                    <a:pt x="120" y="64"/>
                  </a:lnTo>
                  <a:close/>
                  <a:moveTo>
                    <a:pt x="131" y="75"/>
                  </a:move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5"/>
                  </a:lnTo>
                  <a:close/>
                  <a:moveTo>
                    <a:pt x="136" y="75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1" y="78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1" y="75"/>
                  </a:lnTo>
                  <a:lnTo>
                    <a:pt x="131" y="75"/>
                  </a:lnTo>
                  <a:lnTo>
                    <a:pt x="131" y="78"/>
                  </a:lnTo>
                  <a:close/>
                  <a:moveTo>
                    <a:pt x="139" y="75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5"/>
                  </a:lnTo>
                  <a:close/>
                  <a:moveTo>
                    <a:pt x="136" y="78"/>
                  </a:moveTo>
                  <a:lnTo>
                    <a:pt x="136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close/>
                  <a:moveTo>
                    <a:pt x="134" y="78"/>
                  </a:move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4" y="78"/>
                  </a:lnTo>
                  <a:close/>
                  <a:moveTo>
                    <a:pt x="134" y="75"/>
                  </a:move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lnTo>
                    <a:pt x="134" y="75"/>
                  </a:lnTo>
                  <a:close/>
                  <a:moveTo>
                    <a:pt x="136" y="75"/>
                  </a:move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lnTo>
                    <a:pt x="136" y="75"/>
                  </a:lnTo>
                  <a:close/>
                  <a:moveTo>
                    <a:pt x="139" y="78"/>
                  </a:move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9" y="78"/>
                  </a:lnTo>
                  <a:close/>
                  <a:moveTo>
                    <a:pt x="144" y="83"/>
                  </a:moveTo>
                  <a:lnTo>
                    <a:pt x="144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0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lnTo>
                    <a:pt x="144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42" y="70"/>
                  </a:move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2" y="70"/>
                  </a:lnTo>
                  <a:close/>
                  <a:moveTo>
                    <a:pt x="147" y="70"/>
                  </a:moveTo>
                  <a:lnTo>
                    <a:pt x="147" y="70"/>
                  </a:lnTo>
                  <a:lnTo>
                    <a:pt x="147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7" y="70"/>
                  </a:lnTo>
                  <a:lnTo>
                    <a:pt x="147" y="70"/>
                  </a:lnTo>
                  <a:close/>
                  <a:moveTo>
                    <a:pt x="142" y="83"/>
                  </a:moveTo>
                  <a:lnTo>
                    <a:pt x="142" y="83"/>
                  </a:lnTo>
                  <a:lnTo>
                    <a:pt x="142" y="83"/>
                  </a:lnTo>
                  <a:lnTo>
                    <a:pt x="139" y="83"/>
                  </a:lnTo>
                  <a:lnTo>
                    <a:pt x="139" y="83"/>
                  </a:lnTo>
                  <a:lnTo>
                    <a:pt x="142" y="83"/>
                  </a:lnTo>
                  <a:lnTo>
                    <a:pt x="142" y="83"/>
                  </a:lnTo>
                  <a:close/>
                  <a:moveTo>
                    <a:pt x="142" y="80"/>
                  </a:move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42" y="80"/>
                  </a:lnTo>
                  <a:close/>
                  <a:moveTo>
                    <a:pt x="136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6" y="48"/>
                  </a:lnTo>
                  <a:close/>
                  <a:moveTo>
                    <a:pt x="131" y="64"/>
                  </a:move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9" y="46"/>
                  </a:moveTo>
                  <a:lnTo>
                    <a:pt x="139" y="46"/>
                  </a:lnTo>
                  <a:lnTo>
                    <a:pt x="139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39" y="46"/>
                  </a:lnTo>
                  <a:lnTo>
                    <a:pt x="139" y="46"/>
                  </a:lnTo>
                  <a:close/>
                  <a:moveTo>
                    <a:pt x="142" y="43"/>
                  </a:moveTo>
                  <a:lnTo>
                    <a:pt x="142" y="43"/>
                  </a:lnTo>
                  <a:lnTo>
                    <a:pt x="142" y="43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3"/>
                  </a:lnTo>
                  <a:lnTo>
                    <a:pt x="142" y="43"/>
                  </a:lnTo>
                  <a:close/>
                  <a:moveTo>
                    <a:pt x="139" y="48"/>
                  </a:moveTo>
                  <a:lnTo>
                    <a:pt x="139" y="48"/>
                  </a:lnTo>
                  <a:lnTo>
                    <a:pt x="139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1" y="56"/>
                  </a:lnTo>
                  <a:close/>
                  <a:moveTo>
                    <a:pt x="134" y="56"/>
                  </a:moveTo>
                  <a:lnTo>
                    <a:pt x="131" y="59"/>
                  </a:lnTo>
                  <a:lnTo>
                    <a:pt x="131" y="59"/>
                  </a:lnTo>
                  <a:lnTo>
                    <a:pt x="131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close/>
                  <a:moveTo>
                    <a:pt x="131" y="62"/>
                  </a:moveTo>
                  <a:lnTo>
                    <a:pt x="131" y="62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4" y="64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1" y="62"/>
                  </a:lnTo>
                  <a:lnTo>
                    <a:pt x="131" y="62"/>
                  </a:lnTo>
                  <a:close/>
                  <a:moveTo>
                    <a:pt x="134" y="51"/>
                  </a:moveTo>
                  <a:lnTo>
                    <a:pt x="134" y="51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6" y="51"/>
                  </a:lnTo>
                  <a:lnTo>
                    <a:pt x="134" y="51"/>
                  </a:lnTo>
                  <a:lnTo>
                    <a:pt x="134" y="51"/>
                  </a:lnTo>
                  <a:lnTo>
                    <a:pt x="134" y="51"/>
                  </a:lnTo>
                  <a:close/>
                  <a:moveTo>
                    <a:pt x="134" y="54"/>
                  </a:moveTo>
                  <a:lnTo>
                    <a:pt x="134" y="54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6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4" y="54"/>
                  </a:lnTo>
                  <a:close/>
                  <a:moveTo>
                    <a:pt x="136" y="48"/>
                  </a:moveTo>
                  <a:lnTo>
                    <a:pt x="136" y="48"/>
                  </a:lnTo>
                  <a:lnTo>
                    <a:pt x="136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close/>
                  <a:moveTo>
                    <a:pt x="131" y="54"/>
                  </a:move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4" y="54"/>
                  </a:lnTo>
                  <a:lnTo>
                    <a:pt x="134" y="54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4"/>
                  </a:lnTo>
                  <a:close/>
                  <a:moveTo>
                    <a:pt x="155" y="67"/>
                  </a:moveTo>
                  <a:lnTo>
                    <a:pt x="155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70"/>
                  </a:lnTo>
                  <a:lnTo>
                    <a:pt x="155" y="70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7"/>
                  </a:lnTo>
                  <a:lnTo>
                    <a:pt x="155" y="64"/>
                  </a:lnTo>
                  <a:lnTo>
                    <a:pt x="155" y="67"/>
                  </a:lnTo>
                  <a:lnTo>
                    <a:pt x="155" y="67"/>
                  </a:lnTo>
                  <a:close/>
                  <a:moveTo>
                    <a:pt x="155" y="75"/>
                  </a:moveTo>
                  <a:lnTo>
                    <a:pt x="155" y="72"/>
                  </a:lnTo>
                  <a:lnTo>
                    <a:pt x="158" y="72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67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2"/>
                  </a:lnTo>
                  <a:lnTo>
                    <a:pt x="160" y="59"/>
                  </a:lnTo>
                  <a:lnTo>
                    <a:pt x="160" y="59"/>
                  </a:lnTo>
                  <a:lnTo>
                    <a:pt x="160" y="62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8" y="70"/>
                  </a:lnTo>
                  <a:lnTo>
                    <a:pt x="155" y="72"/>
                  </a:lnTo>
                  <a:lnTo>
                    <a:pt x="155" y="75"/>
                  </a:lnTo>
                  <a:lnTo>
                    <a:pt x="155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5" y="75"/>
                  </a:lnTo>
                  <a:close/>
                  <a:moveTo>
                    <a:pt x="139" y="89"/>
                  </a:move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42" y="89"/>
                  </a:lnTo>
                  <a:lnTo>
                    <a:pt x="144" y="86"/>
                  </a:lnTo>
                  <a:lnTo>
                    <a:pt x="144" y="86"/>
                  </a:lnTo>
                  <a:lnTo>
                    <a:pt x="147" y="86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50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44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42" y="86"/>
                  </a:lnTo>
                  <a:lnTo>
                    <a:pt x="139" y="86"/>
                  </a:lnTo>
                  <a:lnTo>
                    <a:pt x="139" y="89"/>
                  </a:lnTo>
                  <a:lnTo>
                    <a:pt x="139" y="89"/>
                  </a:lnTo>
                  <a:lnTo>
                    <a:pt x="139" y="89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close/>
                  <a:moveTo>
                    <a:pt x="139" y="80"/>
                  </a:moveTo>
                  <a:lnTo>
                    <a:pt x="139" y="80"/>
                  </a:lnTo>
                  <a:lnTo>
                    <a:pt x="139" y="80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9" y="78"/>
                  </a:lnTo>
                  <a:lnTo>
                    <a:pt x="139" y="80"/>
                  </a:lnTo>
                  <a:close/>
                  <a:moveTo>
                    <a:pt x="123" y="46"/>
                  </a:moveTo>
                  <a:lnTo>
                    <a:pt x="126" y="43"/>
                  </a:lnTo>
                  <a:lnTo>
                    <a:pt x="126" y="40"/>
                  </a:lnTo>
                  <a:lnTo>
                    <a:pt x="128" y="40"/>
                  </a:lnTo>
                  <a:lnTo>
                    <a:pt x="128" y="38"/>
                  </a:lnTo>
                  <a:lnTo>
                    <a:pt x="131" y="38"/>
                  </a:lnTo>
                  <a:lnTo>
                    <a:pt x="134" y="38"/>
                  </a:lnTo>
                  <a:lnTo>
                    <a:pt x="136" y="38"/>
                  </a:lnTo>
                  <a:lnTo>
                    <a:pt x="136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44" y="35"/>
                  </a:lnTo>
                  <a:lnTo>
                    <a:pt x="147" y="38"/>
                  </a:lnTo>
                  <a:lnTo>
                    <a:pt x="150" y="38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5" y="38"/>
                  </a:lnTo>
                  <a:lnTo>
                    <a:pt x="152" y="38"/>
                  </a:lnTo>
                  <a:lnTo>
                    <a:pt x="150" y="38"/>
                  </a:lnTo>
                  <a:lnTo>
                    <a:pt x="150" y="38"/>
                  </a:lnTo>
                  <a:lnTo>
                    <a:pt x="147" y="35"/>
                  </a:lnTo>
                  <a:lnTo>
                    <a:pt x="144" y="35"/>
                  </a:lnTo>
                  <a:lnTo>
                    <a:pt x="142" y="35"/>
                  </a:lnTo>
                  <a:lnTo>
                    <a:pt x="142" y="35"/>
                  </a:lnTo>
                  <a:lnTo>
                    <a:pt x="139" y="35"/>
                  </a:lnTo>
                  <a:lnTo>
                    <a:pt x="139" y="35"/>
                  </a:lnTo>
                  <a:lnTo>
                    <a:pt x="136" y="35"/>
                  </a:lnTo>
                  <a:lnTo>
                    <a:pt x="134" y="35"/>
                  </a:lnTo>
                  <a:lnTo>
                    <a:pt x="134" y="38"/>
                  </a:lnTo>
                  <a:lnTo>
                    <a:pt x="131" y="38"/>
                  </a:lnTo>
                  <a:lnTo>
                    <a:pt x="128" y="38"/>
                  </a:lnTo>
                  <a:lnTo>
                    <a:pt x="128" y="40"/>
                  </a:lnTo>
                  <a:lnTo>
                    <a:pt x="126" y="40"/>
                  </a:lnTo>
                  <a:lnTo>
                    <a:pt x="126" y="43"/>
                  </a:lnTo>
                  <a:lnTo>
                    <a:pt x="123" y="43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3" y="46"/>
                  </a:lnTo>
                  <a:close/>
                  <a:moveTo>
                    <a:pt x="69" y="190"/>
                  </a:moveTo>
                  <a:lnTo>
                    <a:pt x="67" y="185"/>
                  </a:lnTo>
                  <a:lnTo>
                    <a:pt x="61" y="190"/>
                  </a:lnTo>
                  <a:lnTo>
                    <a:pt x="67" y="185"/>
                  </a:lnTo>
                  <a:lnTo>
                    <a:pt x="67" y="188"/>
                  </a:lnTo>
                  <a:lnTo>
                    <a:pt x="56" y="196"/>
                  </a:lnTo>
                  <a:lnTo>
                    <a:pt x="56" y="196"/>
                  </a:lnTo>
                  <a:lnTo>
                    <a:pt x="59" y="190"/>
                  </a:lnTo>
                  <a:lnTo>
                    <a:pt x="53" y="196"/>
                  </a:lnTo>
                  <a:lnTo>
                    <a:pt x="56" y="198"/>
                  </a:lnTo>
                  <a:lnTo>
                    <a:pt x="69" y="190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39" y="59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02" y="145"/>
                  </a:move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4" y="147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2"/>
                  </a:lnTo>
                  <a:lnTo>
                    <a:pt x="102" y="139"/>
                  </a:lnTo>
                  <a:lnTo>
                    <a:pt x="102" y="137"/>
                  </a:lnTo>
                  <a:lnTo>
                    <a:pt x="102" y="134"/>
                  </a:lnTo>
                  <a:lnTo>
                    <a:pt x="104" y="134"/>
                  </a:lnTo>
                  <a:lnTo>
                    <a:pt x="104" y="131"/>
                  </a:lnTo>
                  <a:lnTo>
                    <a:pt x="104" y="129"/>
                  </a:lnTo>
                  <a:lnTo>
                    <a:pt x="107" y="126"/>
                  </a:lnTo>
                  <a:lnTo>
                    <a:pt x="110" y="126"/>
                  </a:lnTo>
                  <a:lnTo>
                    <a:pt x="110" y="126"/>
                  </a:lnTo>
                  <a:lnTo>
                    <a:pt x="110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5" y="123"/>
                  </a:lnTo>
                  <a:lnTo>
                    <a:pt x="115" y="123"/>
                  </a:lnTo>
                  <a:lnTo>
                    <a:pt x="118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3" y="123"/>
                  </a:lnTo>
                  <a:lnTo>
                    <a:pt x="123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23" y="121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18" y="121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2" y="121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107" y="126"/>
                  </a:lnTo>
                  <a:lnTo>
                    <a:pt x="107" y="126"/>
                  </a:lnTo>
                  <a:lnTo>
                    <a:pt x="104" y="129"/>
                  </a:lnTo>
                  <a:lnTo>
                    <a:pt x="102" y="131"/>
                  </a:lnTo>
                  <a:lnTo>
                    <a:pt x="102" y="131"/>
                  </a:lnTo>
                  <a:lnTo>
                    <a:pt x="102" y="134"/>
                  </a:lnTo>
                  <a:lnTo>
                    <a:pt x="99" y="137"/>
                  </a:lnTo>
                  <a:lnTo>
                    <a:pt x="99" y="139"/>
                  </a:lnTo>
                  <a:lnTo>
                    <a:pt x="99" y="142"/>
                  </a:lnTo>
                  <a:lnTo>
                    <a:pt x="102" y="145"/>
                  </a:lnTo>
                  <a:close/>
                  <a:moveTo>
                    <a:pt x="454" y="353"/>
                  </a:moveTo>
                  <a:lnTo>
                    <a:pt x="449" y="324"/>
                  </a:lnTo>
                  <a:lnTo>
                    <a:pt x="446" y="305"/>
                  </a:lnTo>
                  <a:lnTo>
                    <a:pt x="446" y="289"/>
                  </a:lnTo>
                  <a:lnTo>
                    <a:pt x="444" y="284"/>
                  </a:lnTo>
                  <a:lnTo>
                    <a:pt x="444" y="273"/>
                  </a:lnTo>
                  <a:lnTo>
                    <a:pt x="436" y="254"/>
                  </a:lnTo>
                  <a:lnTo>
                    <a:pt x="425" y="230"/>
                  </a:lnTo>
                  <a:lnTo>
                    <a:pt x="419" y="217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22" y="206"/>
                  </a:lnTo>
                  <a:lnTo>
                    <a:pt x="425" y="204"/>
                  </a:lnTo>
                  <a:lnTo>
                    <a:pt x="427" y="201"/>
                  </a:lnTo>
                  <a:lnTo>
                    <a:pt x="436" y="193"/>
                  </a:lnTo>
                  <a:lnTo>
                    <a:pt x="441" y="190"/>
                  </a:lnTo>
                  <a:lnTo>
                    <a:pt x="444" y="185"/>
                  </a:lnTo>
                  <a:lnTo>
                    <a:pt x="444" y="182"/>
                  </a:lnTo>
                  <a:lnTo>
                    <a:pt x="444" y="177"/>
                  </a:lnTo>
                  <a:lnTo>
                    <a:pt x="425" y="99"/>
                  </a:lnTo>
                  <a:lnTo>
                    <a:pt x="417" y="86"/>
                  </a:lnTo>
                  <a:lnTo>
                    <a:pt x="406" y="75"/>
                  </a:lnTo>
                  <a:lnTo>
                    <a:pt x="363" y="46"/>
                  </a:lnTo>
                  <a:lnTo>
                    <a:pt x="358" y="38"/>
                  </a:lnTo>
                  <a:lnTo>
                    <a:pt x="353" y="35"/>
                  </a:lnTo>
                  <a:lnTo>
                    <a:pt x="347" y="30"/>
                  </a:lnTo>
                  <a:lnTo>
                    <a:pt x="326" y="19"/>
                  </a:lnTo>
                  <a:lnTo>
                    <a:pt x="321" y="14"/>
                  </a:lnTo>
                  <a:lnTo>
                    <a:pt x="315" y="3"/>
                  </a:lnTo>
                  <a:lnTo>
                    <a:pt x="313" y="0"/>
                  </a:lnTo>
                  <a:lnTo>
                    <a:pt x="305" y="3"/>
                  </a:lnTo>
                  <a:lnTo>
                    <a:pt x="286" y="8"/>
                  </a:lnTo>
                  <a:lnTo>
                    <a:pt x="267" y="11"/>
                  </a:lnTo>
                  <a:lnTo>
                    <a:pt x="235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24" y="11"/>
                  </a:lnTo>
                  <a:lnTo>
                    <a:pt x="219" y="16"/>
                  </a:lnTo>
                  <a:lnTo>
                    <a:pt x="222" y="22"/>
                  </a:lnTo>
                  <a:lnTo>
                    <a:pt x="235" y="46"/>
                  </a:lnTo>
                  <a:lnTo>
                    <a:pt x="238" y="62"/>
                  </a:lnTo>
                  <a:lnTo>
                    <a:pt x="235" y="75"/>
                  </a:lnTo>
                  <a:lnTo>
                    <a:pt x="219" y="80"/>
                  </a:lnTo>
                  <a:lnTo>
                    <a:pt x="227" y="67"/>
                  </a:lnTo>
                  <a:lnTo>
                    <a:pt x="230" y="56"/>
                  </a:lnTo>
                  <a:lnTo>
                    <a:pt x="227" y="48"/>
                  </a:lnTo>
                  <a:lnTo>
                    <a:pt x="216" y="35"/>
                  </a:lnTo>
                  <a:lnTo>
                    <a:pt x="206" y="32"/>
                  </a:lnTo>
                  <a:lnTo>
                    <a:pt x="195" y="43"/>
                  </a:lnTo>
                  <a:lnTo>
                    <a:pt x="195" y="54"/>
                  </a:lnTo>
                  <a:lnTo>
                    <a:pt x="192" y="64"/>
                  </a:lnTo>
                  <a:lnTo>
                    <a:pt x="128" y="147"/>
                  </a:lnTo>
                  <a:lnTo>
                    <a:pt x="80" y="204"/>
                  </a:lnTo>
                  <a:lnTo>
                    <a:pt x="77" y="201"/>
                  </a:lnTo>
                  <a:lnTo>
                    <a:pt x="56" y="206"/>
                  </a:lnTo>
                  <a:lnTo>
                    <a:pt x="59" y="220"/>
                  </a:lnTo>
                  <a:lnTo>
                    <a:pt x="43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28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3" y="222"/>
                  </a:lnTo>
                  <a:lnTo>
                    <a:pt x="45" y="220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5" y="222"/>
                  </a:lnTo>
                  <a:lnTo>
                    <a:pt x="48" y="220"/>
                  </a:lnTo>
                  <a:lnTo>
                    <a:pt x="48" y="217"/>
                  </a:lnTo>
                  <a:lnTo>
                    <a:pt x="48" y="214"/>
                  </a:lnTo>
                  <a:lnTo>
                    <a:pt x="48" y="212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8" y="209"/>
                  </a:lnTo>
                  <a:lnTo>
                    <a:pt x="48" y="209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8" y="217"/>
                  </a:lnTo>
                  <a:lnTo>
                    <a:pt x="48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7"/>
                  </a:lnTo>
                  <a:lnTo>
                    <a:pt x="45" y="214"/>
                  </a:lnTo>
                  <a:lnTo>
                    <a:pt x="45" y="212"/>
                  </a:lnTo>
                  <a:lnTo>
                    <a:pt x="45" y="209"/>
                  </a:lnTo>
                  <a:lnTo>
                    <a:pt x="45" y="206"/>
                  </a:lnTo>
                  <a:lnTo>
                    <a:pt x="45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8" y="206"/>
                  </a:lnTo>
                  <a:lnTo>
                    <a:pt x="48" y="206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1"/>
                  </a:lnTo>
                  <a:lnTo>
                    <a:pt x="43" y="201"/>
                  </a:lnTo>
                  <a:lnTo>
                    <a:pt x="37" y="198"/>
                  </a:lnTo>
                  <a:lnTo>
                    <a:pt x="37" y="196"/>
                  </a:lnTo>
                  <a:lnTo>
                    <a:pt x="35" y="196"/>
                  </a:lnTo>
                  <a:lnTo>
                    <a:pt x="32" y="196"/>
                  </a:lnTo>
                  <a:lnTo>
                    <a:pt x="27" y="196"/>
                  </a:lnTo>
                  <a:lnTo>
                    <a:pt x="24" y="196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9" y="196"/>
                  </a:lnTo>
                  <a:lnTo>
                    <a:pt x="29" y="196"/>
                  </a:lnTo>
                  <a:lnTo>
                    <a:pt x="32" y="198"/>
                  </a:lnTo>
                  <a:lnTo>
                    <a:pt x="35" y="198"/>
                  </a:lnTo>
                  <a:lnTo>
                    <a:pt x="35" y="198"/>
                  </a:lnTo>
                  <a:lnTo>
                    <a:pt x="37" y="201"/>
                  </a:lnTo>
                  <a:lnTo>
                    <a:pt x="40" y="201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43" y="204"/>
                  </a:lnTo>
                  <a:lnTo>
                    <a:pt x="43" y="204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6"/>
                  </a:lnTo>
                  <a:lnTo>
                    <a:pt x="43" y="209"/>
                  </a:lnTo>
                  <a:lnTo>
                    <a:pt x="43" y="212"/>
                  </a:lnTo>
                  <a:lnTo>
                    <a:pt x="43" y="214"/>
                  </a:lnTo>
                  <a:lnTo>
                    <a:pt x="43" y="217"/>
                  </a:lnTo>
                  <a:lnTo>
                    <a:pt x="43" y="220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2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5"/>
                  </a:lnTo>
                  <a:lnTo>
                    <a:pt x="40" y="228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7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3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35" y="230"/>
                  </a:lnTo>
                  <a:lnTo>
                    <a:pt x="29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32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0"/>
                  </a:lnTo>
                  <a:lnTo>
                    <a:pt x="32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9" y="217"/>
                  </a:lnTo>
                  <a:lnTo>
                    <a:pt x="32" y="217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7" y="217"/>
                  </a:lnTo>
                  <a:lnTo>
                    <a:pt x="35" y="217"/>
                  </a:lnTo>
                  <a:lnTo>
                    <a:pt x="35" y="214"/>
                  </a:lnTo>
                  <a:lnTo>
                    <a:pt x="32" y="214"/>
                  </a:lnTo>
                  <a:lnTo>
                    <a:pt x="29" y="214"/>
                  </a:lnTo>
                  <a:lnTo>
                    <a:pt x="27" y="214"/>
                  </a:lnTo>
                  <a:lnTo>
                    <a:pt x="27" y="217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9" y="214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5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29" y="212"/>
                  </a:lnTo>
                  <a:lnTo>
                    <a:pt x="27" y="214"/>
                  </a:lnTo>
                  <a:lnTo>
                    <a:pt x="27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2" y="212"/>
                  </a:lnTo>
                  <a:lnTo>
                    <a:pt x="32" y="212"/>
                  </a:lnTo>
                  <a:lnTo>
                    <a:pt x="35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12"/>
                  </a:lnTo>
                  <a:lnTo>
                    <a:pt x="37" y="209"/>
                  </a:lnTo>
                  <a:lnTo>
                    <a:pt x="35" y="209"/>
                  </a:lnTo>
                  <a:lnTo>
                    <a:pt x="32" y="209"/>
                  </a:lnTo>
                  <a:lnTo>
                    <a:pt x="29" y="209"/>
                  </a:lnTo>
                  <a:lnTo>
                    <a:pt x="29" y="212"/>
                  </a:lnTo>
                  <a:lnTo>
                    <a:pt x="27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7" y="209"/>
                  </a:lnTo>
                  <a:lnTo>
                    <a:pt x="29" y="209"/>
                  </a:lnTo>
                  <a:lnTo>
                    <a:pt x="32" y="206"/>
                  </a:lnTo>
                  <a:lnTo>
                    <a:pt x="32" y="206"/>
                  </a:lnTo>
                  <a:lnTo>
                    <a:pt x="35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5" y="206"/>
                  </a:lnTo>
                  <a:lnTo>
                    <a:pt x="35" y="206"/>
                  </a:lnTo>
                  <a:lnTo>
                    <a:pt x="29" y="206"/>
                  </a:lnTo>
                  <a:lnTo>
                    <a:pt x="29" y="209"/>
                  </a:lnTo>
                  <a:lnTo>
                    <a:pt x="27" y="209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12"/>
                  </a:lnTo>
                  <a:lnTo>
                    <a:pt x="24" y="209"/>
                  </a:lnTo>
                  <a:lnTo>
                    <a:pt x="27" y="206"/>
                  </a:lnTo>
                  <a:lnTo>
                    <a:pt x="29" y="206"/>
                  </a:lnTo>
                  <a:lnTo>
                    <a:pt x="29" y="204"/>
                  </a:lnTo>
                  <a:lnTo>
                    <a:pt x="32" y="204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2" y="204"/>
                  </a:lnTo>
                  <a:lnTo>
                    <a:pt x="32" y="204"/>
                  </a:lnTo>
                  <a:lnTo>
                    <a:pt x="29" y="204"/>
                  </a:lnTo>
                  <a:lnTo>
                    <a:pt x="27" y="206"/>
                  </a:lnTo>
                  <a:lnTo>
                    <a:pt x="24" y="206"/>
                  </a:lnTo>
                  <a:lnTo>
                    <a:pt x="24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4" y="209"/>
                  </a:lnTo>
                  <a:lnTo>
                    <a:pt x="24" y="206"/>
                  </a:lnTo>
                  <a:lnTo>
                    <a:pt x="24" y="204"/>
                  </a:lnTo>
                  <a:lnTo>
                    <a:pt x="27" y="204"/>
                  </a:lnTo>
                  <a:lnTo>
                    <a:pt x="27" y="204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4" y="204"/>
                  </a:lnTo>
                  <a:lnTo>
                    <a:pt x="24" y="206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21" y="206"/>
                  </a:lnTo>
                  <a:lnTo>
                    <a:pt x="21" y="204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21" y="204"/>
                  </a:lnTo>
                  <a:lnTo>
                    <a:pt x="21" y="204"/>
                  </a:lnTo>
                  <a:lnTo>
                    <a:pt x="21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4"/>
                  </a:lnTo>
                  <a:lnTo>
                    <a:pt x="13" y="204"/>
                  </a:lnTo>
                  <a:lnTo>
                    <a:pt x="13" y="204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9" y="206"/>
                  </a:lnTo>
                  <a:lnTo>
                    <a:pt x="16" y="206"/>
                  </a:lnTo>
                  <a:lnTo>
                    <a:pt x="16" y="206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11" y="206"/>
                  </a:lnTo>
                  <a:lnTo>
                    <a:pt x="13" y="209"/>
                  </a:lnTo>
                  <a:lnTo>
                    <a:pt x="13" y="206"/>
                  </a:lnTo>
                  <a:lnTo>
                    <a:pt x="16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9" y="209"/>
                  </a:lnTo>
                  <a:lnTo>
                    <a:pt x="16" y="209"/>
                  </a:lnTo>
                  <a:lnTo>
                    <a:pt x="13" y="209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13" y="212"/>
                  </a:lnTo>
                  <a:lnTo>
                    <a:pt x="16" y="209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3" y="212"/>
                  </a:lnTo>
                  <a:lnTo>
                    <a:pt x="11" y="214"/>
                  </a:lnTo>
                  <a:lnTo>
                    <a:pt x="8" y="214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8" y="217"/>
                  </a:lnTo>
                  <a:lnTo>
                    <a:pt x="11" y="217"/>
                  </a:lnTo>
                  <a:lnTo>
                    <a:pt x="11" y="214"/>
                  </a:lnTo>
                  <a:lnTo>
                    <a:pt x="13" y="214"/>
                  </a:lnTo>
                  <a:lnTo>
                    <a:pt x="16" y="214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2"/>
                  </a:lnTo>
                  <a:lnTo>
                    <a:pt x="21" y="212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6" y="214"/>
                  </a:lnTo>
                  <a:lnTo>
                    <a:pt x="16" y="214"/>
                  </a:lnTo>
                  <a:lnTo>
                    <a:pt x="13" y="217"/>
                  </a:lnTo>
                  <a:lnTo>
                    <a:pt x="11" y="217"/>
                  </a:lnTo>
                  <a:lnTo>
                    <a:pt x="11" y="220"/>
                  </a:lnTo>
                  <a:lnTo>
                    <a:pt x="8" y="220"/>
                  </a:lnTo>
                  <a:lnTo>
                    <a:pt x="8" y="222"/>
                  </a:lnTo>
                  <a:lnTo>
                    <a:pt x="8" y="222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20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6" y="214"/>
                  </a:lnTo>
                  <a:lnTo>
                    <a:pt x="19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19" y="214"/>
                  </a:lnTo>
                  <a:lnTo>
                    <a:pt x="19" y="217"/>
                  </a:lnTo>
                  <a:lnTo>
                    <a:pt x="16" y="217"/>
                  </a:lnTo>
                  <a:lnTo>
                    <a:pt x="13" y="220"/>
                  </a:lnTo>
                  <a:lnTo>
                    <a:pt x="13" y="222"/>
                  </a:lnTo>
                  <a:lnTo>
                    <a:pt x="11" y="225"/>
                  </a:lnTo>
                  <a:lnTo>
                    <a:pt x="11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5"/>
                  </a:lnTo>
                  <a:lnTo>
                    <a:pt x="13" y="222"/>
                  </a:lnTo>
                  <a:lnTo>
                    <a:pt x="13" y="222"/>
                  </a:lnTo>
                  <a:lnTo>
                    <a:pt x="16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21" y="214"/>
                  </a:lnTo>
                  <a:lnTo>
                    <a:pt x="21" y="214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19" y="217"/>
                  </a:lnTo>
                  <a:lnTo>
                    <a:pt x="19" y="220"/>
                  </a:lnTo>
                  <a:lnTo>
                    <a:pt x="16" y="222"/>
                  </a:lnTo>
                  <a:lnTo>
                    <a:pt x="16" y="225"/>
                  </a:lnTo>
                  <a:lnTo>
                    <a:pt x="13" y="228"/>
                  </a:lnTo>
                  <a:lnTo>
                    <a:pt x="13" y="228"/>
                  </a:lnTo>
                  <a:lnTo>
                    <a:pt x="16" y="228"/>
                  </a:lnTo>
                  <a:lnTo>
                    <a:pt x="16" y="228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2"/>
                  </a:lnTo>
                  <a:lnTo>
                    <a:pt x="19" y="220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4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1" y="220"/>
                  </a:lnTo>
                  <a:lnTo>
                    <a:pt x="19" y="222"/>
                  </a:lnTo>
                  <a:lnTo>
                    <a:pt x="19" y="225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8"/>
                  </a:lnTo>
                  <a:lnTo>
                    <a:pt x="19" y="225"/>
                  </a:lnTo>
                  <a:lnTo>
                    <a:pt x="19" y="222"/>
                  </a:lnTo>
                  <a:lnTo>
                    <a:pt x="21" y="220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22"/>
                  </a:lnTo>
                  <a:lnTo>
                    <a:pt x="21" y="225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30"/>
                  </a:lnTo>
                  <a:lnTo>
                    <a:pt x="21" y="230"/>
                  </a:lnTo>
                  <a:lnTo>
                    <a:pt x="21" y="228"/>
                  </a:lnTo>
                  <a:lnTo>
                    <a:pt x="21" y="228"/>
                  </a:lnTo>
                  <a:lnTo>
                    <a:pt x="21" y="225"/>
                  </a:lnTo>
                  <a:lnTo>
                    <a:pt x="21" y="22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9" y="230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3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29" y="236"/>
                  </a:lnTo>
                  <a:lnTo>
                    <a:pt x="27" y="236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19" y="236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9" y="233"/>
                  </a:lnTo>
                  <a:lnTo>
                    <a:pt x="16" y="233"/>
                  </a:lnTo>
                  <a:lnTo>
                    <a:pt x="13" y="233"/>
                  </a:lnTo>
                  <a:lnTo>
                    <a:pt x="11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5" y="228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5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5" y="225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5" y="222"/>
                  </a:lnTo>
                  <a:lnTo>
                    <a:pt x="3" y="222"/>
                  </a:lnTo>
                  <a:lnTo>
                    <a:pt x="3" y="222"/>
                  </a:lnTo>
                  <a:lnTo>
                    <a:pt x="3" y="220"/>
                  </a:lnTo>
                  <a:lnTo>
                    <a:pt x="3" y="217"/>
                  </a:lnTo>
                  <a:lnTo>
                    <a:pt x="3" y="214"/>
                  </a:lnTo>
                  <a:lnTo>
                    <a:pt x="3" y="214"/>
                  </a:lnTo>
                  <a:lnTo>
                    <a:pt x="5" y="212"/>
                  </a:lnTo>
                  <a:lnTo>
                    <a:pt x="5" y="209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6"/>
                  </a:lnTo>
                  <a:lnTo>
                    <a:pt x="8" y="204"/>
                  </a:lnTo>
                  <a:lnTo>
                    <a:pt x="11" y="204"/>
                  </a:lnTo>
                  <a:lnTo>
                    <a:pt x="11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3" y="201"/>
                  </a:lnTo>
                  <a:lnTo>
                    <a:pt x="16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19" y="198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21" y="196"/>
                  </a:lnTo>
                  <a:lnTo>
                    <a:pt x="19" y="196"/>
                  </a:lnTo>
                  <a:lnTo>
                    <a:pt x="16" y="196"/>
                  </a:lnTo>
                  <a:lnTo>
                    <a:pt x="13" y="196"/>
                  </a:lnTo>
                  <a:lnTo>
                    <a:pt x="11" y="196"/>
                  </a:lnTo>
                  <a:lnTo>
                    <a:pt x="11" y="198"/>
                  </a:lnTo>
                  <a:lnTo>
                    <a:pt x="8" y="198"/>
                  </a:lnTo>
                  <a:lnTo>
                    <a:pt x="8" y="201"/>
                  </a:lnTo>
                  <a:lnTo>
                    <a:pt x="8" y="204"/>
                  </a:lnTo>
                  <a:lnTo>
                    <a:pt x="5" y="204"/>
                  </a:lnTo>
                  <a:lnTo>
                    <a:pt x="5" y="206"/>
                  </a:lnTo>
                  <a:lnTo>
                    <a:pt x="3" y="209"/>
                  </a:lnTo>
                  <a:lnTo>
                    <a:pt x="3" y="212"/>
                  </a:lnTo>
                  <a:lnTo>
                    <a:pt x="0" y="214"/>
                  </a:lnTo>
                  <a:lnTo>
                    <a:pt x="0" y="217"/>
                  </a:lnTo>
                  <a:lnTo>
                    <a:pt x="0" y="220"/>
                  </a:lnTo>
                  <a:lnTo>
                    <a:pt x="0" y="222"/>
                  </a:lnTo>
                  <a:lnTo>
                    <a:pt x="3" y="222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3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28"/>
                  </a:lnTo>
                  <a:lnTo>
                    <a:pt x="5" y="230"/>
                  </a:lnTo>
                  <a:lnTo>
                    <a:pt x="8" y="233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1" y="236"/>
                  </a:lnTo>
                  <a:lnTo>
                    <a:pt x="8" y="233"/>
                  </a:lnTo>
                  <a:lnTo>
                    <a:pt x="5" y="233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5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5" y="230"/>
                  </a:lnTo>
                  <a:lnTo>
                    <a:pt x="5" y="233"/>
                  </a:lnTo>
                  <a:lnTo>
                    <a:pt x="8" y="236"/>
                  </a:lnTo>
                  <a:lnTo>
                    <a:pt x="11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8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3" y="236"/>
                  </a:lnTo>
                  <a:lnTo>
                    <a:pt x="16" y="236"/>
                  </a:lnTo>
                  <a:lnTo>
                    <a:pt x="16" y="236"/>
                  </a:lnTo>
                  <a:lnTo>
                    <a:pt x="19" y="236"/>
                  </a:lnTo>
                  <a:lnTo>
                    <a:pt x="19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4" y="238"/>
                  </a:lnTo>
                  <a:lnTo>
                    <a:pt x="27" y="238"/>
                  </a:lnTo>
                  <a:lnTo>
                    <a:pt x="29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7" y="244"/>
                  </a:lnTo>
                  <a:lnTo>
                    <a:pt x="115" y="468"/>
                  </a:lnTo>
                  <a:lnTo>
                    <a:pt x="120" y="482"/>
                  </a:lnTo>
                  <a:lnTo>
                    <a:pt x="128" y="493"/>
                  </a:lnTo>
                  <a:lnTo>
                    <a:pt x="142" y="495"/>
                  </a:lnTo>
                  <a:lnTo>
                    <a:pt x="155" y="498"/>
                  </a:lnTo>
                  <a:lnTo>
                    <a:pt x="289" y="493"/>
                  </a:lnTo>
                  <a:lnTo>
                    <a:pt x="307" y="487"/>
                  </a:lnTo>
                  <a:lnTo>
                    <a:pt x="326" y="482"/>
                  </a:lnTo>
                  <a:lnTo>
                    <a:pt x="369" y="458"/>
                  </a:lnTo>
                  <a:lnTo>
                    <a:pt x="438" y="428"/>
                  </a:lnTo>
                  <a:lnTo>
                    <a:pt x="452" y="418"/>
                  </a:lnTo>
                  <a:lnTo>
                    <a:pt x="454" y="410"/>
                  </a:lnTo>
                  <a:lnTo>
                    <a:pt x="457" y="404"/>
                  </a:lnTo>
                  <a:lnTo>
                    <a:pt x="457" y="396"/>
                  </a:lnTo>
                  <a:lnTo>
                    <a:pt x="460" y="388"/>
                  </a:lnTo>
                  <a:lnTo>
                    <a:pt x="457" y="375"/>
                  </a:lnTo>
                  <a:lnTo>
                    <a:pt x="454" y="353"/>
                  </a:lnTo>
                  <a:close/>
                  <a:moveTo>
                    <a:pt x="120" y="56"/>
                  </a:move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3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120" y="59"/>
                  </a:move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lnTo>
                    <a:pt x="120" y="59"/>
                  </a:lnTo>
                  <a:close/>
                  <a:moveTo>
                    <a:pt x="112" y="80"/>
                  </a:moveTo>
                  <a:lnTo>
                    <a:pt x="112" y="8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15" y="83"/>
                  </a:lnTo>
                  <a:lnTo>
                    <a:pt x="112" y="83"/>
                  </a:lnTo>
                  <a:lnTo>
                    <a:pt x="112" y="80"/>
                  </a:lnTo>
                  <a:lnTo>
                    <a:pt x="110" y="75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67"/>
                  </a:lnTo>
                  <a:lnTo>
                    <a:pt x="112" y="67"/>
                  </a:lnTo>
                  <a:lnTo>
                    <a:pt x="112" y="64"/>
                  </a:lnTo>
                  <a:lnTo>
                    <a:pt x="112" y="62"/>
                  </a:lnTo>
                  <a:lnTo>
                    <a:pt x="112" y="59"/>
                  </a:lnTo>
                  <a:lnTo>
                    <a:pt x="112" y="56"/>
                  </a:lnTo>
                  <a:lnTo>
                    <a:pt x="115" y="56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5" y="51"/>
                  </a:lnTo>
                  <a:lnTo>
                    <a:pt x="118" y="51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6"/>
                  </a:lnTo>
                  <a:lnTo>
                    <a:pt x="118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20" y="43"/>
                  </a:lnTo>
                  <a:lnTo>
                    <a:pt x="118" y="43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15" y="51"/>
                  </a:lnTo>
                  <a:lnTo>
                    <a:pt x="115" y="54"/>
                  </a:lnTo>
                  <a:lnTo>
                    <a:pt x="115" y="54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2" y="59"/>
                  </a:lnTo>
                  <a:lnTo>
                    <a:pt x="112" y="62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110" y="67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75"/>
                  </a:lnTo>
                  <a:lnTo>
                    <a:pt x="112" y="80"/>
                  </a:lnTo>
                  <a:close/>
                  <a:moveTo>
                    <a:pt x="134" y="46"/>
                  </a:move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34" y="46"/>
                  </a:lnTo>
                  <a:close/>
                  <a:moveTo>
                    <a:pt x="147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lnTo>
                    <a:pt x="147" y="46"/>
                  </a:lnTo>
                  <a:close/>
                  <a:moveTo>
                    <a:pt x="144" y="40"/>
                  </a:moveTo>
                  <a:lnTo>
                    <a:pt x="144" y="40"/>
                  </a:lnTo>
                  <a:lnTo>
                    <a:pt x="144" y="40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2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7" y="43"/>
                  </a:lnTo>
                  <a:lnTo>
                    <a:pt x="147" y="43"/>
                  </a:lnTo>
                  <a:lnTo>
                    <a:pt x="147" y="40"/>
                  </a:lnTo>
                  <a:lnTo>
                    <a:pt x="144" y="40"/>
                  </a:lnTo>
                  <a:close/>
                  <a:moveTo>
                    <a:pt x="131" y="56"/>
                  </a:move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31" y="56"/>
                  </a:lnTo>
                  <a:close/>
                  <a:moveTo>
                    <a:pt x="139" y="40"/>
                  </a:moveTo>
                  <a:lnTo>
                    <a:pt x="139" y="40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6" y="43"/>
                  </a:lnTo>
                  <a:lnTo>
                    <a:pt x="139" y="43"/>
                  </a:lnTo>
                  <a:lnTo>
                    <a:pt x="139" y="43"/>
                  </a:lnTo>
                  <a:lnTo>
                    <a:pt x="139" y="40"/>
                  </a:lnTo>
                  <a:lnTo>
                    <a:pt x="139" y="40"/>
                  </a:lnTo>
                  <a:lnTo>
                    <a:pt x="142" y="40"/>
                  </a:lnTo>
                  <a:lnTo>
                    <a:pt x="139" y="40"/>
                  </a:lnTo>
                  <a:lnTo>
                    <a:pt x="139" y="40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50" y="51"/>
                  </a:lnTo>
                  <a:lnTo>
                    <a:pt x="147" y="51"/>
                  </a:lnTo>
                  <a:close/>
                  <a:moveTo>
                    <a:pt x="147" y="48"/>
                  </a:moveTo>
                  <a:lnTo>
                    <a:pt x="147" y="46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47" y="48"/>
                  </a:lnTo>
                  <a:close/>
                  <a:moveTo>
                    <a:pt x="147" y="51"/>
                  </a:move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36" y="46"/>
                  </a:move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8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6"/>
                  </a:lnTo>
                  <a:lnTo>
                    <a:pt x="139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6" y="46"/>
                  </a:lnTo>
                  <a:close/>
                  <a:moveTo>
                    <a:pt x="131" y="51"/>
                  </a:moveTo>
                  <a:lnTo>
                    <a:pt x="131" y="51"/>
                  </a:lnTo>
                  <a:lnTo>
                    <a:pt x="131" y="51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lnTo>
                    <a:pt x="131" y="51"/>
                  </a:lnTo>
                  <a:close/>
                  <a:moveTo>
                    <a:pt x="150" y="67"/>
                  </a:moveTo>
                  <a:lnTo>
                    <a:pt x="150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7"/>
                  </a:lnTo>
                  <a:lnTo>
                    <a:pt x="150" y="67"/>
                  </a:lnTo>
                  <a:close/>
                  <a:moveTo>
                    <a:pt x="131" y="48"/>
                  </a:moveTo>
                  <a:lnTo>
                    <a:pt x="131" y="48"/>
                  </a:lnTo>
                  <a:lnTo>
                    <a:pt x="131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1" y="46"/>
                  </a:lnTo>
                  <a:lnTo>
                    <a:pt x="131" y="48"/>
                  </a:lnTo>
                  <a:close/>
                  <a:moveTo>
                    <a:pt x="136" y="80"/>
                  </a:moveTo>
                  <a:lnTo>
                    <a:pt x="136" y="80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78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0"/>
                  </a:lnTo>
                  <a:close/>
                  <a:moveTo>
                    <a:pt x="134" y="67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4" y="67"/>
                  </a:lnTo>
                  <a:close/>
                  <a:moveTo>
                    <a:pt x="134" y="64"/>
                  </a:move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4" y="64"/>
                  </a:lnTo>
                  <a:close/>
                  <a:moveTo>
                    <a:pt x="136" y="62"/>
                  </a:moveTo>
                  <a:lnTo>
                    <a:pt x="136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close/>
                  <a:moveTo>
                    <a:pt x="136" y="70"/>
                  </a:moveTo>
                  <a:lnTo>
                    <a:pt x="136" y="70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close/>
                  <a:moveTo>
                    <a:pt x="134" y="62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lnTo>
                    <a:pt x="134" y="62"/>
                  </a:lnTo>
                  <a:close/>
                  <a:moveTo>
                    <a:pt x="134" y="59"/>
                  </a:moveTo>
                  <a:lnTo>
                    <a:pt x="134" y="62"/>
                  </a:lnTo>
                  <a:lnTo>
                    <a:pt x="134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6" y="62"/>
                  </a:lnTo>
                  <a:lnTo>
                    <a:pt x="134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9" y="67"/>
                  </a:moveTo>
                  <a:lnTo>
                    <a:pt x="136" y="67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67"/>
                  </a:lnTo>
                  <a:close/>
                  <a:moveTo>
                    <a:pt x="139" y="70"/>
                  </a:moveTo>
                  <a:lnTo>
                    <a:pt x="142" y="70"/>
                  </a:lnTo>
                  <a:lnTo>
                    <a:pt x="142" y="67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42" y="67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39" y="70"/>
                  </a:move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lnTo>
                    <a:pt x="139" y="70"/>
                  </a:lnTo>
                  <a:close/>
                  <a:moveTo>
                    <a:pt x="136" y="72"/>
                  </a:moveTo>
                  <a:lnTo>
                    <a:pt x="136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9" y="75"/>
                  </a:lnTo>
                  <a:lnTo>
                    <a:pt x="139" y="75"/>
                  </a:lnTo>
                  <a:lnTo>
                    <a:pt x="139" y="72"/>
                  </a:lnTo>
                  <a:lnTo>
                    <a:pt x="136" y="72"/>
                  </a:lnTo>
                  <a:close/>
                  <a:moveTo>
                    <a:pt x="142" y="64"/>
                  </a:moveTo>
                  <a:lnTo>
                    <a:pt x="139" y="64"/>
                  </a:lnTo>
                  <a:lnTo>
                    <a:pt x="139" y="64"/>
                  </a:lnTo>
                  <a:lnTo>
                    <a:pt x="139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34" y="59"/>
                  </a:moveTo>
                  <a:lnTo>
                    <a:pt x="134" y="59"/>
                  </a:lnTo>
                  <a:lnTo>
                    <a:pt x="134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4" y="59"/>
                  </a:lnTo>
                  <a:lnTo>
                    <a:pt x="134" y="59"/>
                  </a:lnTo>
                  <a:close/>
                  <a:moveTo>
                    <a:pt x="136" y="67"/>
                  </a:move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6" y="67"/>
                  </a:lnTo>
                  <a:close/>
                  <a:moveTo>
                    <a:pt x="144" y="56"/>
                  </a:move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4" y="56"/>
                  </a:lnTo>
                  <a:lnTo>
                    <a:pt x="144" y="56"/>
                  </a:lnTo>
                  <a:close/>
                  <a:moveTo>
                    <a:pt x="142" y="59"/>
                  </a:moveTo>
                  <a:lnTo>
                    <a:pt x="142" y="59"/>
                  </a:lnTo>
                  <a:lnTo>
                    <a:pt x="144" y="59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9"/>
                  </a:lnTo>
                  <a:lnTo>
                    <a:pt x="142" y="59"/>
                  </a:lnTo>
                  <a:close/>
                  <a:moveTo>
                    <a:pt x="144" y="51"/>
                  </a:moveTo>
                  <a:lnTo>
                    <a:pt x="144" y="51"/>
                  </a:lnTo>
                  <a:lnTo>
                    <a:pt x="144" y="51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close/>
                  <a:moveTo>
                    <a:pt x="142" y="56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2" y="56"/>
                  </a:move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144" y="48"/>
                  </a:moveTo>
                  <a:lnTo>
                    <a:pt x="142" y="51"/>
                  </a:lnTo>
                  <a:lnTo>
                    <a:pt x="142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close/>
                  <a:moveTo>
                    <a:pt x="136" y="54"/>
                  </a:moveTo>
                  <a:lnTo>
                    <a:pt x="136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9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4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4"/>
                  </a:lnTo>
                  <a:close/>
                  <a:moveTo>
                    <a:pt x="136" y="56"/>
                  </a:moveTo>
                  <a:lnTo>
                    <a:pt x="136" y="56"/>
                  </a:lnTo>
                  <a:lnTo>
                    <a:pt x="134" y="56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9"/>
                  </a:lnTo>
                  <a:lnTo>
                    <a:pt x="136" y="56"/>
                  </a:lnTo>
                  <a:lnTo>
                    <a:pt x="136" y="56"/>
                  </a:lnTo>
                  <a:close/>
                  <a:moveTo>
                    <a:pt x="142" y="54"/>
                  </a:moveTo>
                  <a:lnTo>
                    <a:pt x="142" y="54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4"/>
                  </a:lnTo>
                  <a:close/>
                  <a:moveTo>
                    <a:pt x="142" y="59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59"/>
                  </a:lnTo>
                  <a:lnTo>
                    <a:pt x="142" y="62"/>
                  </a:lnTo>
                  <a:lnTo>
                    <a:pt x="142" y="59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9"/>
                  </a:lnTo>
                  <a:lnTo>
                    <a:pt x="147" y="56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50" y="62"/>
                  </a:lnTo>
                  <a:lnTo>
                    <a:pt x="150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47" y="67"/>
                  </a:lnTo>
                  <a:close/>
                  <a:moveTo>
                    <a:pt x="147" y="62"/>
                  </a:move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lnTo>
                    <a:pt x="147" y="62"/>
                  </a:lnTo>
                  <a:close/>
                  <a:moveTo>
                    <a:pt x="147" y="67"/>
                  </a:moveTo>
                  <a:lnTo>
                    <a:pt x="147" y="67"/>
                  </a:lnTo>
                  <a:lnTo>
                    <a:pt x="147" y="67"/>
                  </a:lnTo>
                  <a:lnTo>
                    <a:pt x="147" y="67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7" y="67"/>
                  </a:lnTo>
                  <a:close/>
                  <a:moveTo>
                    <a:pt x="147" y="54"/>
                  </a:moveTo>
                  <a:lnTo>
                    <a:pt x="147" y="51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50" y="54"/>
                  </a:lnTo>
                  <a:lnTo>
                    <a:pt x="147" y="54"/>
                  </a:lnTo>
                  <a:close/>
                  <a:moveTo>
                    <a:pt x="144" y="46"/>
                  </a:move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4" y="46"/>
                  </a:lnTo>
                  <a:close/>
                  <a:moveTo>
                    <a:pt x="147" y="51"/>
                  </a:moveTo>
                  <a:lnTo>
                    <a:pt x="144" y="48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7" y="51"/>
                  </a:lnTo>
                  <a:lnTo>
                    <a:pt x="147" y="51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42" y="48"/>
                  </a:lnTo>
                  <a:lnTo>
                    <a:pt x="142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2" y="48"/>
                  </a:lnTo>
                  <a:lnTo>
                    <a:pt x="142" y="48"/>
                  </a:lnTo>
                  <a:close/>
                  <a:moveTo>
                    <a:pt x="147" y="54"/>
                  </a:moveTo>
                  <a:lnTo>
                    <a:pt x="144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4"/>
                  </a:move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lnTo>
                    <a:pt x="147" y="54"/>
                  </a:lnTo>
                  <a:close/>
                  <a:moveTo>
                    <a:pt x="147" y="56"/>
                  </a:move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lnTo>
                    <a:pt x="147" y="56"/>
                  </a:lnTo>
                  <a:close/>
                  <a:moveTo>
                    <a:pt x="142" y="46"/>
                  </a:move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4" y="46"/>
                  </a:lnTo>
                  <a:lnTo>
                    <a:pt x="142" y="46"/>
                  </a:lnTo>
                  <a:lnTo>
                    <a:pt x="142" y="46"/>
                  </a:lnTo>
                  <a:close/>
                  <a:moveTo>
                    <a:pt x="144" y="64"/>
                  </a:move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4" y="62"/>
                  </a:moveTo>
                  <a:lnTo>
                    <a:pt x="144" y="62"/>
                  </a:lnTo>
                  <a:lnTo>
                    <a:pt x="144" y="62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close/>
                  <a:moveTo>
                    <a:pt x="144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2" y="64"/>
                  </a:moveTo>
                  <a:lnTo>
                    <a:pt x="142" y="64"/>
                  </a:lnTo>
                  <a:lnTo>
                    <a:pt x="142" y="64"/>
                  </a:lnTo>
                  <a:lnTo>
                    <a:pt x="142" y="67"/>
                  </a:lnTo>
                  <a:lnTo>
                    <a:pt x="144" y="64"/>
                  </a:lnTo>
                  <a:lnTo>
                    <a:pt x="142" y="64"/>
                  </a:lnTo>
                  <a:lnTo>
                    <a:pt x="142" y="64"/>
                  </a:lnTo>
                  <a:lnTo>
                    <a:pt x="142" y="64"/>
                  </a:lnTo>
                  <a:close/>
                  <a:moveTo>
                    <a:pt x="144" y="64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4"/>
                  </a:lnTo>
                  <a:lnTo>
                    <a:pt x="144" y="64"/>
                  </a:lnTo>
                  <a:close/>
                  <a:moveTo>
                    <a:pt x="147" y="59"/>
                  </a:moveTo>
                  <a:lnTo>
                    <a:pt x="147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6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4" y="59"/>
                  </a:lnTo>
                  <a:lnTo>
                    <a:pt x="147" y="59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close/>
                  <a:moveTo>
                    <a:pt x="144" y="70"/>
                  </a:move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4" y="70"/>
                  </a:lnTo>
                  <a:lnTo>
                    <a:pt x="144" y="70"/>
                  </a:lnTo>
                  <a:close/>
                  <a:moveTo>
                    <a:pt x="144" y="67"/>
                  </a:move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4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close/>
                  <a:moveTo>
                    <a:pt x="142" y="67"/>
                  </a:move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lnTo>
                    <a:pt x="142" y="67"/>
                  </a:lnTo>
                  <a:close/>
                  <a:moveTo>
                    <a:pt x="142" y="62"/>
                  </a:move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4" y="62"/>
                  </a:lnTo>
                  <a:lnTo>
                    <a:pt x="142" y="62"/>
                  </a:lnTo>
                  <a:close/>
                </a:path>
              </a:pathLst>
            </a:custGeom>
            <a:solidFill>
              <a:srgbClr val="E4B97D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B952A1E-691B-9EAD-3B01-F10CA3BA3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44563" y="5638800"/>
              <a:ext cx="584200" cy="200025"/>
            </a:xfrm>
            <a:custGeom>
              <a:avLst/>
              <a:gdLst>
                <a:gd name="T0" fmla="*/ 366 w 368"/>
                <a:gd name="T1" fmla="*/ 102 h 126"/>
                <a:gd name="T2" fmla="*/ 366 w 368"/>
                <a:gd name="T3" fmla="*/ 99 h 126"/>
                <a:gd name="T4" fmla="*/ 366 w 368"/>
                <a:gd name="T5" fmla="*/ 97 h 126"/>
                <a:gd name="T6" fmla="*/ 363 w 368"/>
                <a:gd name="T7" fmla="*/ 97 h 126"/>
                <a:gd name="T8" fmla="*/ 360 w 368"/>
                <a:gd name="T9" fmla="*/ 94 h 126"/>
                <a:gd name="T10" fmla="*/ 352 w 368"/>
                <a:gd name="T11" fmla="*/ 91 h 126"/>
                <a:gd name="T12" fmla="*/ 347 w 368"/>
                <a:gd name="T13" fmla="*/ 94 h 126"/>
                <a:gd name="T14" fmla="*/ 344 w 368"/>
                <a:gd name="T15" fmla="*/ 97 h 126"/>
                <a:gd name="T16" fmla="*/ 342 w 368"/>
                <a:gd name="T17" fmla="*/ 99 h 126"/>
                <a:gd name="T18" fmla="*/ 342 w 368"/>
                <a:gd name="T19" fmla="*/ 105 h 126"/>
                <a:gd name="T20" fmla="*/ 342 w 368"/>
                <a:gd name="T21" fmla="*/ 107 h 126"/>
                <a:gd name="T22" fmla="*/ 350 w 368"/>
                <a:gd name="T23" fmla="*/ 126 h 126"/>
                <a:gd name="T24" fmla="*/ 366 w 368"/>
                <a:gd name="T25" fmla="*/ 113 h 126"/>
                <a:gd name="T26" fmla="*/ 368 w 368"/>
                <a:gd name="T27" fmla="*/ 105 h 126"/>
                <a:gd name="T28" fmla="*/ 366 w 368"/>
                <a:gd name="T29" fmla="*/ 102 h 126"/>
                <a:gd name="T30" fmla="*/ 120 w 368"/>
                <a:gd name="T31" fmla="*/ 27 h 126"/>
                <a:gd name="T32" fmla="*/ 82 w 368"/>
                <a:gd name="T33" fmla="*/ 19 h 126"/>
                <a:gd name="T34" fmla="*/ 77 w 368"/>
                <a:gd name="T35" fmla="*/ 16 h 126"/>
                <a:gd name="T36" fmla="*/ 66 w 368"/>
                <a:gd name="T37" fmla="*/ 11 h 126"/>
                <a:gd name="T38" fmla="*/ 61 w 368"/>
                <a:gd name="T39" fmla="*/ 8 h 126"/>
                <a:gd name="T40" fmla="*/ 50 w 368"/>
                <a:gd name="T41" fmla="*/ 6 h 126"/>
                <a:gd name="T42" fmla="*/ 42 w 368"/>
                <a:gd name="T43" fmla="*/ 0 h 126"/>
                <a:gd name="T44" fmla="*/ 42 w 368"/>
                <a:gd name="T45" fmla="*/ 0 h 126"/>
                <a:gd name="T46" fmla="*/ 42 w 368"/>
                <a:gd name="T47" fmla="*/ 0 h 126"/>
                <a:gd name="T48" fmla="*/ 37 w 368"/>
                <a:gd name="T49" fmla="*/ 8 h 126"/>
                <a:gd name="T50" fmla="*/ 29 w 368"/>
                <a:gd name="T51" fmla="*/ 32 h 126"/>
                <a:gd name="T52" fmla="*/ 26 w 368"/>
                <a:gd name="T53" fmla="*/ 30 h 126"/>
                <a:gd name="T54" fmla="*/ 21 w 368"/>
                <a:gd name="T55" fmla="*/ 38 h 126"/>
                <a:gd name="T56" fmla="*/ 18 w 368"/>
                <a:gd name="T57" fmla="*/ 43 h 126"/>
                <a:gd name="T58" fmla="*/ 16 w 368"/>
                <a:gd name="T59" fmla="*/ 43 h 126"/>
                <a:gd name="T60" fmla="*/ 13 w 368"/>
                <a:gd name="T61" fmla="*/ 32 h 126"/>
                <a:gd name="T62" fmla="*/ 8 w 368"/>
                <a:gd name="T63" fmla="*/ 32 h 126"/>
                <a:gd name="T64" fmla="*/ 0 w 368"/>
                <a:gd name="T65" fmla="*/ 46 h 126"/>
                <a:gd name="T66" fmla="*/ 0 w 368"/>
                <a:gd name="T67" fmla="*/ 46 h 126"/>
                <a:gd name="T68" fmla="*/ 0 w 368"/>
                <a:gd name="T69" fmla="*/ 46 h 126"/>
                <a:gd name="T70" fmla="*/ 13 w 368"/>
                <a:gd name="T71" fmla="*/ 56 h 126"/>
                <a:gd name="T72" fmla="*/ 32 w 368"/>
                <a:gd name="T73" fmla="*/ 62 h 126"/>
                <a:gd name="T74" fmla="*/ 56 w 368"/>
                <a:gd name="T75" fmla="*/ 67 h 126"/>
                <a:gd name="T76" fmla="*/ 109 w 368"/>
                <a:gd name="T77" fmla="*/ 70 h 126"/>
                <a:gd name="T78" fmla="*/ 112 w 368"/>
                <a:gd name="T79" fmla="*/ 70 h 126"/>
                <a:gd name="T80" fmla="*/ 117 w 368"/>
                <a:gd name="T81" fmla="*/ 67 h 126"/>
                <a:gd name="T82" fmla="*/ 122 w 368"/>
                <a:gd name="T83" fmla="*/ 56 h 126"/>
                <a:gd name="T84" fmla="*/ 130 w 368"/>
                <a:gd name="T85" fmla="*/ 32 h 126"/>
                <a:gd name="T86" fmla="*/ 128 w 368"/>
                <a:gd name="T87" fmla="*/ 30 h 126"/>
                <a:gd name="T88" fmla="*/ 120 w 368"/>
                <a:gd name="T89" fmla="*/ 2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8" h="126">
                  <a:moveTo>
                    <a:pt x="366" y="102"/>
                  </a:moveTo>
                  <a:lnTo>
                    <a:pt x="366" y="99"/>
                  </a:lnTo>
                  <a:lnTo>
                    <a:pt x="366" y="97"/>
                  </a:lnTo>
                  <a:lnTo>
                    <a:pt x="363" y="97"/>
                  </a:lnTo>
                  <a:lnTo>
                    <a:pt x="360" y="94"/>
                  </a:lnTo>
                  <a:lnTo>
                    <a:pt x="352" y="91"/>
                  </a:lnTo>
                  <a:lnTo>
                    <a:pt x="347" y="94"/>
                  </a:lnTo>
                  <a:lnTo>
                    <a:pt x="344" y="97"/>
                  </a:lnTo>
                  <a:lnTo>
                    <a:pt x="342" y="99"/>
                  </a:lnTo>
                  <a:lnTo>
                    <a:pt x="342" y="105"/>
                  </a:lnTo>
                  <a:lnTo>
                    <a:pt x="342" y="107"/>
                  </a:lnTo>
                  <a:lnTo>
                    <a:pt x="350" y="126"/>
                  </a:lnTo>
                  <a:lnTo>
                    <a:pt x="366" y="113"/>
                  </a:lnTo>
                  <a:lnTo>
                    <a:pt x="368" y="105"/>
                  </a:lnTo>
                  <a:lnTo>
                    <a:pt x="366" y="102"/>
                  </a:lnTo>
                  <a:close/>
                  <a:moveTo>
                    <a:pt x="120" y="27"/>
                  </a:moveTo>
                  <a:lnTo>
                    <a:pt x="82" y="19"/>
                  </a:lnTo>
                  <a:lnTo>
                    <a:pt x="77" y="16"/>
                  </a:lnTo>
                  <a:lnTo>
                    <a:pt x="66" y="11"/>
                  </a:lnTo>
                  <a:lnTo>
                    <a:pt x="61" y="8"/>
                  </a:lnTo>
                  <a:lnTo>
                    <a:pt x="50" y="6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7" y="8"/>
                  </a:lnTo>
                  <a:lnTo>
                    <a:pt x="29" y="32"/>
                  </a:lnTo>
                  <a:lnTo>
                    <a:pt x="26" y="30"/>
                  </a:lnTo>
                  <a:lnTo>
                    <a:pt x="21" y="38"/>
                  </a:lnTo>
                  <a:lnTo>
                    <a:pt x="18" y="43"/>
                  </a:lnTo>
                  <a:lnTo>
                    <a:pt x="16" y="43"/>
                  </a:lnTo>
                  <a:lnTo>
                    <a:pt x="13" y="32"/>
                  </a:lnTo>
                  <a:lnTo>
                    <a:pt x="8" y="3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3" y="56"/>
                  </a:lnTo>
                  <a:lnTo>
                    <a:pt x="32" y="62"/>
                  </a:lnTo>
                  <a:lnTo>
                    <a:pt x="56" y="67"/>
                  </a:lnTo>
                  <a:lnTo>
                    <a:pt x="109" y="70"/>
                  </a:lnTo>
                  <a:lnTo>
                    <a:pt x="112" y="70"/>
                  </a:lnTo>
                  <a:lnTo>
                    <a:pt x="117" y="67"/>
                  </a:lnTo>
                  <a:lnTo>
                    <a:pt x="122" y="56"/>
                  </a:lnTo>
                  <a:lnTo>
                    <a:pt x="130" y="32"/>
                  </a:lnTo>
                  <a:lnTo>
                    <a:pt x="128" y="30"/>
                  </a:lnTo>
                  <a:lnTo>
                    <a:pt x="120" y="27"/>
                  </a:lnTo>
                  <a:close/>
                </a:path>
              </a:pathLst>
            </a:custGeom>
            <a:grpFill/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35ADF527-6CAF-4F35-4B45-81F23172A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5826" y="6183313"/>
              <a:ext cx="4440238" cy="2578100"/>
            </a:xfrm>
            <a:custGeom>
              <a:avLst/>
              <a:gdLst>
                <a:gd name="T0" fmla="*/ 1432 w 2797"/>
                <a:gd name="T1" fmla="*/ 570 h 1624"/>
                <a:gd name="T2" fmla="*/ 1507 w 2797"/>
                <a:gd name="T3" fmla="*/ 535 h 1624"/>
                <a:gd name="T4" fmla="*/ 1443 w 2797"/>
                <a:gd name="T5" fmla="*/ 492 h 1624"/>
                <a:gd name="T6" fmla="*/ 1370 w 2797"/>
                <a:gd name="T7" fmla="*/ 511 h 1624"/>
                <a:gd name="T8" fmla="*/ 1309 w 2797"/>
                <a:gd name="T9" fmla="*/ 545 h 1624"/>
                <a:gd name="T10" fmla="*/ 1654 w 2797"/>
                <a:gd name="T11" fmla="*/ 481 h 1624"/>
                <a:gd name="T12" fmla="*/ 1656 w 2797"/>
                <a:gd name="T13" fmla="*/ 460 h 1624"/>
                <a:gd name="T14" fmla="*/ 1688 w 2797"/>
                <a:gd name="T15" fmla="*/ 438 h 1624"/>
                <a:gd name="T16" fmla="*/ 646 w 2797"/>
                <a:gd name="T17" fmla="*/ 500 h 1624"/>
                <a:gd name="T18" fmla="*/ 625 w 2797"/>
                <a:gd name="T19" fmla="*/ 449 h 1624"/>
                <a:gd name="T20" fmla="*/ 1720 w 2797"/>
                <a:gd name="T21" fmla="*/ 409 h 1624"/>
                <a:gd name="T22" fmla="*/ 1731 w 2797"/>
                <a:gd name="T23" fmla="*/ 457 h 1624"/>
                <a:gd name="T24" fmla="*/ 1114 w 2797"/>
                <a:gd name="T25" fmla="*/ 481 h 1624"/>
                <a:gd name="T26" fmla="*/ 1170 w 2797"/>
                <a:gd name="T27" fmla="*/ 398 h 1624"/>
                <a:gd name="T28" fmla="*/ 1125 w 2797"/>
                <a:gd name="T29" fmla="*/ 452 h 1624"/>
                <a:gd name="T30" fmla="*/ 1026 w 2797"/>
                <a:gd name="T31" fmla="*/ 465 h 1624"/>
                <a:gd name="T32" fmla="*/ 1822 w 2797"/>
                <a:gd name="T33" fmla="*/ 361 h 1624"/>
                <a:gd name="T34" fmla="*/ 1747 w 2797"/>
                <a:gd name="T35" fmla="*/ 361 h 1624"/>
                <a:gd name="T36" fmla="*/ 2645 w 2797"/>
                <a:gd name="T37" fmla="*/ 516 h 1624"/>
                <a:gd name="T38" fmla="*/ 2656 w 2797"/>
                <a:gd name="T39" fmla="*/ 369 h 1624"/>
                <a:gd name="T40" fmla="*/ 2674 w 2797"/>
                <a:gd name="T41" fmla="*/ 192 h 1624"/>
                <a:gd name="T42" fmla="*/ 2295 w 2797"/>
                <a:gd name="T43" fmla="*/ 262 h 1624"/>
                <a:gd name="T44" fmla="*/ 2164 w 2797"/>
                <a:gd name="T45" fmla="*/ 2 h 1624"/>
                <a:gd name="T46" fmla="*/ 2004 w 2797"/>
                <a:gd name="T47" fmla="*/ 125 h 1624"/>
                <a:gd name="T48" fmla="*/ 1950 w 2797"/>
                <a:gd name="T49" fmla="*/ 174 h 1624"/>
                <a:gd name="T50" fmla="*/ 1937 w 2797"/>
                <a:gd name="T51" fmla="*/ 240 h 1624"/>
                <a:gd name="T52" fmla="*/ 1883 w 2797"/>
                <a:gd name="T53" fmla="*/ 318 h 1624"/>
                <a:gd name="T54" fmla="*/ 1827 w 2797"/>
                <a:gd name="T55" fmla="*/ 297 h 1624"/>
                <a:gd name="T56" fmla="*/ 1851 w 2797"/>
                <a:gd name="T57" fmla="*/ 337 h 1624"/>
                <a:gd name="T58" fmla="*/ 1862 w 2797"/>
                <a:gd name="T59" fmla="*/ 353 h 1624"/>
                <a:gd name="T60" fmla="*/ 1838 w 2797"/>
                <a:gd name="T61" fmla="*/ 388 h 1624"/>
                <a:gd name="T62" fmla="*/ 1696 w 2797"/>
                <a:gd name="T63" fmla="*/ 521 h 1624"/>
                <a:gd name="T64" fmla="*/ 1558 w 2797"/>
                <a:gd name="T65" fmla="*/ 588 h 1624"/>
                <a:gd name="T66" fmla="*/ 1344 w 2797"/>
                <a:gd name="T67" fmla="*/ 628 h 1624"/>
                <a:gd name="T68" fmla="*/ 1266 w 2797"/>
                <a:gd name="T69" fmla="*/ 636 h 1624"/>
                <a:gd name="T70" fmla="*/ 1191 w 2797"/>
                <a:gd name="T71" fmla="*/ 596 h 1624"/>
                <a:gd name="T72" fmla="*/ 994 w 2797"/>
                <a:gd name="T73" fmla="*/ 559 h 1624"/>
                <a:gd name="T74" fmla="*/ 916 w 2797"/>
                <a:gd name="T75" fmla="*/ 570 h 1624"/>
                <a:gd name="T76" fmla="*/ 871 w 2797"/>
                <a:gd name="T77" fmla="*/ 580 h 1624"/>
                <a:gd name="T78" fmla="*/ 727 w 2797"/>
                <a:gd name="T79" fmla="*/ 570 h 1624"/>
                <a:gd name="T80" fmla="*/ 636 w 2797"/>
                <a:gd name="T81" fmla="*/ 545 h 1624"/>
                <a:gd name="T82" fmla="*/ 556 w 2797"/>
                <a:gd name="T83" fmla="*/ 623 h 1624"/>
                <a:gd name="T84" fmla="*/ 459 w 2797"/>
                <a:gd name="T85" fmla="*/ 671 h 1624"/>
                <a:gd name="T86" fmla="*/ 347 w 2797"/>
                <a:gd name="T87" fmla="*/ 695 h 1624"/>
                <a:gd name="T88" fmla="*/ 232 w 2797"/>
                <a:gd name="T89" fmla="*/ 695 h 1624"/>
                <a:gd name="T90" fmla="*/ 144 w 2797"/>
                <a:gd name="T91" fmla="*/ 655 h 1624"/>
                <a:gd name="T92" fmla="*/ 107 w 2797"/>
                <a:gd name="T93" fmla="*/ 481 h 1624"/>
                <a:gd name="T94" fmla="*/ 64 w 2797"/>
                <a:gd name="T95" fmla="*/ 481 h 1624"/>
                <a:gd name="T96" fmla="*/ 13 w 2797"/>
                <a:gd name="T97" fmla="*/ 446 h 1624"/>
                <a:gd name="T98" fmla="*/ 117 w 2797"/>
                <a:gd name="T99" fmla="*/ 754 h 1624"/>
                <a:gd name="T100" fmla="*/ 446 w 2797"/>
                <a:gd name="T101" fmla="*/ 1182 h 1624"/>
                <a:gd name="T102" fmla="*/ 916 w 2797"/>
                <a:gd name="T103" fmla="*/ 1450 h 1624"/>
                <a:gd name="T104" fmla="*/ 1795 w 2797"/>
                <a:gd name="T105" fmla="*/ 1568 h 1624"/>
                <a:gd name="T106" fmla="*/ 2290 w 2797"/>
                <a:gd name="T107" fmla="*/ 1367 h 1624"/>
                <a:gd name="T108" fmla="*/ 2450 w 2797"/>
                <a:gd name="T109" fmla="*/ 984 h 1624"/>
                <a:gd name="T110" fmla="*/ 2453 w 2797"/>
                <a:gd name="T111" fmla="*/ 711 h 1624"/>
                <a:gd name="T112" fmla="*/ 2629 w 2797"/>
                <a:gd name="T113" fmla="*/ 661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7" h="1624">
                  <a:moveTo>
                    <a:pt x="1309" y="564"/>
                  </a:moveTo>
                  <a:lnTo>
                    <a:pt x="1320" y="564"/>
                  </a:lnTo>
                  <a:lnTo>
                    <a:pt x="1336" y="567"/>
                  </a:lnTo>
                  <a:lnTo>
                    <a:pt x="1344" y="567"/>
                  </a:lnTo>
                  <a:lnTo>
                    <a:pt x="1344" y="567"/>
                  </a:lnTo>
                  <a:lnTo>
                    <a:pt x="1354" y="575"/>
                  </a:lnTo>
                  <a:lnTo>
                    <a:pt x="1373" y="583"/>
                  </a:lnTo>
                  <a:lnTo>
                    <a:pt x="1395" y="586"/>
                  </a:lnTo>
                  <a:lnTo>
                    <a:pt x="1413" y="580"/>
                  </a:lnTo>
                  <a:lnTo>
                    <a:pt x="1432" y="570"/>
                  </a:lnTo>
                  <a:lnTo>
                    <a:pt x="1427" y="564"/>
                  </a:lnTo>
                  <a:lnTo>
                    <a:pt x="1432" y="551"/>
                  </a:lnTo>
                  <a:lnTo>
                    <a:pt x="1440" y="554"/>
                  </a:lnTo>
                  <a:lnTo>
                    <a:pt x="1445" y="562"/>
                  </a:lnTo>
                  <a:lnTo>
                    <a:pt x="1445" y="570"/>
                  </a:lnTo>
                  <a:lnTo>
                    <a:pt x="1464" y="578"/>
                  </a:lnTo>
                  <a:lnTo>
                    <a:pt x="1485" y="578"/>
                  </a:lnTo>
                  <a:lnTo>
                    <a:pt x="1504" y="570"/>
                  </a:lnTo>
                  <a:lnTo>
                    <a:pt x="1515" y="556"/>
                  </a:lnTo>
                  <a:lnTo>
                    <a:pt x="1507" y="535"/>
                  </a:lnTo>
                  <a:lnTo>
                    <a:pt x="1493" y="529"/>
                  </a:lnTo>
                  <a:lnTo>
                    <a:pt x="1488" y="529"/>
                  </a:lnTo>
                  <a:lnTo>
                    <a:pt x="1467" y="524"/>
                  </a:lnTo>
                  <a:lnTo>
                    <a:pt x="1467" y="521"/>
                  </a:lnTo>
                  <a:lnTo>
                    <a:pt x="1448" y="511"/>
                  </a:lnTo>
                  <a:lnTo>
                    <a:pt x="1445" y="508"/>
                  </a:lnTo>
                  <a:lnTo>
                    <a:pt x="1440" y="497"/>
                  </a:lnTo>
                  <a:lnTo>
                    <a:pt x="1440" y="497"/>
                  </a:lnTo>
                  <a:lnTo>
                    <a:pt x="1443" y="495"/>
                  </a:lnTo>
                  <a:lnTo>
                    <a:pt x="1443" y="492"/>
                  </a:lnTo>
                  <a:lnTo>
                    <a:pt x="1440" y="484"/>
                  </a:lnTo>
                  <a:lnTo>
                    <a:pt x="1435" y="492"/>
                  </a:lnTo>
                  <a:lnTo>
                    <a:pt x="1427" y="495"/>
                  </a:lnTo>
                  <a:lnTo>
                    <a:pt x="1411" y="503"/>
                  </a:lnTo>
                  <a:lnTo>
                    <a:pt x="1395" y="516"/>
                  </a:lnTo>
                  <a:lnTo>
                    <a:pt x="1392" y="516"/>
                  </a:lnTo>
                  <a:lnTo>
                    <a:pt x="1386" y="516"/>
                  </a:lnTo>
                  <a:lnTo>
                    <a:pt x="1386" y="516"/>
                  </a:lnTo>
                  <a:lnTo>
                    <a:pt x="1376" y="513"/>
                  </a:lnTo>
                  <a:lnTo>
                    <a:pt x="1370" y="511"/>
                  </a:lnTo>
                  <a:lnTo>
                    <a:pt x="1362" y="513"/>
                  </a:lnTo>
                  <a:lnTo>
                    <a:pt x="1360" y="516"/>
                  </a:lnTo>
                  <a:lnTo>
                    <a:pt x="1357" y="519"/>
                  </a:lnTo>
                  <a:lnTo>
                    <a:pt x="1352" y="521"/>
                  </a:lnTo>
                  <a:lnTo>
                    <a:pt x="1341" y="532"/>
                  </a:lnTo>
                  <a:lnTo>
                    <a:pt x="1333" y="535"/>
                  </a:lnTo>
                  <a:lnTo>
                    <a:pt x="1320" y="540"/>
                  </a:lnTo>
                  <a:lnTo>
                    <a:pt x="1320" y="540"/>
                  </a:lnTo>
                  <a:lnTo>
                    <a:pt x="1317" y="540"/>
                  </a:lnTo>
                  <a:lnTo>
                    <a:pt x="1309" y="545"/>
                  </a:lnTo>
                  <a:lnTo>
                    <a:pt x="1301" y="556"/>
                  </a:lnTo>
                  <a:lnTo>
                    <a:pt x="1301" y="562"/>
                  </a:lnTo>
                  <a:lnTo>
                    <a:pt x="1309" y="564"/>
                  </a:lnTo>
                  <a:close/>
                  <a:moveTo>
                    <a:pt x="1622" y="495"/>
                  </a:moveTo>
                  <a:lnTo>
                    <a:pt x="1638" y="497"/>
                  </a:lnTo>
                  <a:lnTo>
                    <a:pt x="1651" y="505"/>
                  </a:lnTo>
                  <a:lnTo>
                    <a:pt x="1656" y="516"/>
                  </a:lnTo>
                  <a:lnTo>
                    <a:pt x="1662" y="500"/>
                  </a:lnTo>
                  <a:lnTo>
                    <a:pt x="1662" y="500"/>
                  </a:lnTo>
                  <a:lnTo>
                    <a:pt x="1654" y="481"/>
                  </a:lnTo>
                  <a:lnTo>
                    <a:pt x="1646" y="473"/>
                  </a:lnTo>
                  <a:lnTo>
                    <a:pt x="1630" y="455"/>
                  </a:lnTo>
                  <a:lnTo>
                    <a:pt x="1624" y="452"/>
                  </a:lnTo>
                  <a:lnTo>
                    <a:pt x="1622" y="449"/>
                  </a:lnTo>
                  <a:lnTo>
                    <a:pt x="1608" y="455"/>
                  </a:lnTo>
                  <a:lnTo>
                    <a:pt x="1600" y="468"/>
                  </a:lnTo>
                  <a:lnTo>
                    <a:pt x="1600" y="468"/>
                  </a:lnTo>
                  <a:lnTo>
                    <a:pt x="1606" y="487"/>
                  </a:lnTo>
                  <a:lnTo>
                    <a:pt x="1622" y="495"/>
                  </a:lnTo>
                  <a:close/>
                  <a:moveTo>
                    <a:pt x="1656" y="460"/>
                  </a:moveTo>
                  <a:lnTo>
                    <a:pt x="1664" y="465"/>
                  </a:lnTo>
                  <a:lnTo>
                    <a:pt x="1675" y="479"/>
                  </a:lnTo>
                  <a:lnTo>
                    <a:pt x="1680" y="479"/>
                  </a:lnTo>
                  <a:lnTo>
                    <a:pt x="1686" y="479"/>
                  </a:lnTo>
                  <a:lnTo>
                    <a:pt x="1691" y="479"/>
                  </a:lnTo>
                  <a:lnTo>
                    <a:pt x="1699" y="476"/>
                  </a:lnTo>
                  <a:lnTo>
                    <a:pt x="1704" y="471"/>
                  </a:lnTo>
                  <a:lnTo>
                    <a:pt x="1710" y="465"/>
                  </a:lnTo>
                  <a:lnTo>
                    <a:pt x="1694" y="449"/>
                  </a:lnTo>
                  <a:lnTo>
                    <a:pt x="1688" y="438"/>
                  </a:lnTo>
                  <a:lnTo>
                    <a:pt x="1683" y="428"/>
                  </a:lnTo>
                  <a:lnTo>
                    <a:pt x="1672" y="425"/>
                  </a:lnTo>
                  <a:lnTo>
                    <a:pt x="1664" y="430"/>
                  </a:lnTo>
                  <a:lnTo>
                    <a:pt x="1656" y="436"/>
                  </a:lnTo>
                  <a:lnTo>
                    <a:pt x="1654" y="441"/>
                  </a:lnTo>
                  <a:lnTo>
                    <a:pt x="1648" y="452"/>
                  </a:lnTo>
                  <a:lnTo>
                    <a:pt x="1651" y="457"/>
                  </a:lnTo>
                  <a:lnTo>
                    <a:pt x="1656" y="460"/>
                  </a:lnTo>
                  <a:close/>
                  <a:moveTo>
                    <a:pt x="638" y="489"/>
                  </a:moveTo>
                  <a:lnTo>
                    <a:pt x="646" y="500"/>
                  </a:lnTo>
                  <a:lnTo>
                    <a:pt x="657" y="489"/>
                  </a:lnTo>
                  <a:lnTo>
                    <a:pt x="668" y="479"/>
                  </a:lnTo>
                  <a:lnTo>
                    <a:pt x="681" y="460"/>
                  </a:lnTo>
                  <a:lnTo>
                    <a:pt x="684" y="449"/>
                  </a:lnTo>
                  <a:lnTo>
                    <a:pt x="678" y="430"/>
                  </a:lnTo>
                  <a:lnTo>
                    <a:pt x="673" y="420"/>
                  </a:lnTo>
                  <a:lnTo>
                    <a:pt x="657" y="414"/>
                  </a:lnTo>
                  <a:lnTo>
                    <a:pt x="644" y="425"/>
                  </a:lnTo>
                  <a:lnTo>
                    <a:pt x="636" y="436"/>
                  </a:lnTo>
                  <a:lnTo>
                    <a:pt x="625" y="449"/>
                  </a:lnTo>
                  <a:lnTo>
                    <a:pt x="622" y="463"/>
                  </a:lnTo>
                  <a:lnTo>
                    <a:pt x="630" y="479"/>
                  </a:lnTo>
                  <a:lnTo>
                    <a:pt x="638" y="489"/>
                  </a:lnTo>
                  <a:close/>
                  <a:moveTo>
                    <a:pt x="1731" y="457"/>
                  </a:moveTo>
                  <a:lnTo>
                    <a:pt x="1742" y="452"/>
                  </a:lnTo>
                  <a:lnTo>
                    <a:pt x="1747" y="430"/>
                  </a:lnTo>
                  <a:lnTo>
                    <a:pt x="1747" y="422"/>
                  </a:lnTo>
                  <a:lnTo>
                    <a:pt x="1742" y="417"/>
                  </a:lnTo>
                  <a:lnTo>
                    <a:pt x="1729" y="406"/>
                  </a:lnTo>
                  <a:lnTo>
                    <a:pt x="1720" y="409"/>
                  </a:lnTo>
                  <a:lnTo>
                    <a:pt x="1723" y="414"/>
                  </a:lnTo>
                  <a:lnTo>
                    <a:pt x="1731" y="422"/>
                  </a:lnTo>
                  <a:lnTo>
                    <a:pt x="1734" y="425"/>
                  </a:lnTo>
                  <a:lnTo>
                    <a:pt x="1734" y="428"/>
                  </a:lnTo>
                  <a:lnTo>
                    <a:pt x="1729" y="428"/>
                  </a:lnTo>
                  <a:lnTo>
                    <a:pt x="1723" y="422"/>
                  </a:lnTo>
                  <a:lnTo>
                    <a:pt x="1718" y="420"/>
                  </a:lnTo>
                  <a:lnTo>
                    <a:pt x="1712" y="422"/>
                  </a:lnTo>
                  <a:lnTo>
                    <a:pt x="1712" y="428"/>
                  </a:lnTo>
                  <a:lnTo>
                    <a:pt x="1731" y="457"/>
                  </a:lnTo>
                  <a:close/>
                  <a:moveTo>
                    <a:pt x="1023" y="484"/>
                  </a:moveTo>
                  <a:lnTo>
                    <a:pt x="1026" y="481"/>
                  </a:lnTo>
                  <a:lnTo>
                    <a:pt x="1039" y="479"/>
                  </a:lnTo>
                  <a:lnTo>
                    <a:pt x="1047" y="481"/>
                  </a:lnTo>
                  <a:lnTo>
                    <a:pt x="1071" y="484"/>
                  </a:lnTo>
                  <a:lnTo>
                    <a:pt x="1079" y="473"/>
                  </a:lnTo>
                  <a:lnTo>
                    <a:pt x="1090" y="481"/>
                  </a:lnTo>
                  <a:lnTo>
                    <a:pt x="1098" y="481"/>
                  </a:lnTo>
                  <a:lnTo>
                    <a:pt x="1109" y="492"/>
                  </a:lnTo>
                  <a:lnTo>
                    <a:pt x="1114" y="481"/>
                  </a:lnTo>
                  <a:lnTo>
                    <a:pt x="1114" y="476"/>
                  </a:lnTo>
                  <a:lnTo>
                    <a:pt x="1122" y="468"/>
                  </a:lnTo>
                  <a:lnTo>
                    <a:pt x="1138" y="465"/>
                  </a:lnTo>
                  <a:lnTo>
                    <a:pt x="1149" y="457"/>
                  </a:lnTo>
                  <a:lnTo>
                    <a:pt x="1173" y="446"/>
                  </a:lnTo>
                  <a:lnTo>
                    <a:pt x="1181" y="438"/>
                  </a:lnTo>
                  <a:lnTo>
                    <a:pt x="1186" y="412"/>
                  </a:lnTo>
                  <a:lnTo>
                    <a:pt x="1186" y="412"/>
                  </a:lnTo>
                  <a:lnTo>
                    <a:pt x="1173" y="404"/>
                  </a:lnTo>
                  <a:lnTo>
                    <a:pt x="1170" y="398"/>
                  </a:lnTo>
                  <a:lnTo>
                    <a:pt x="1167" y="393"/>
                  </a:lnTo>
                  <a:lnTo>
                    <a:pt x="1167" y="388"/>
                  </a:lnTo>
                  <a:lnTo>
                    <a:pt x="1157" y="396"/>
                  </a:lnTo>
                  <a:lnTo>
                    <a:pt x="1133" y="430"/>
                  </a:lnTo>
                  <a:lnTo>
                    <a:pt x="1133" y="430"/>
                  </a:lnTo>
                  <a:lnTo>
                    <a:pt x="1135" y="438"/>
                  </a:lnTo>
                  <a:lnTo>
                    <a:pt x="1138" y="446"/>
                  </a:lnTo>
                  <a:lnTo>
                    <a:pt x="1135" y="455"/>
                  </a:lnTo>
                  <a:lnTo>
                    <a:pt x="1130" y="457"/>
                  </a:lnTo>
                  <a:lnTo>
                    <a:pt x="1125" y="452"/>
                  </a:lnTo>
                  <a:lnTo>
                    <a:pt x="1117" y="441"/>
                  </a:lnTo>
                  <a:lnTo>
                    <a:pt x="1111" y="441"/>
                  </a:lnTo>
                  <a:lnTo>
                    <a:pt x="1101" y="446"/>
                  </a:lnTo>
                  <a:lnTo>
                    <a:pt x="1079" y="455"/>
                  </a:lnTo>
                  <a:lnTo>
                    <a:pt x="1077" y="457"/>
                  </a:lnTo>
                  <a:lnTo>
                    <a:pt x="1074" y="460"/>
                  </a:lnTo>
                  <a:lnTo>
                    <a:pt x="1058" y="468"/>
                  </a:lnTo>
                  <a:lnTo>
                    <a:pt x="1050" y="471"/>
                  </a:lnTo>
                  <a:lnTo>
                    <a:pt x="1026" y="465"/>
                  </a:lnTo>
                  <a:lnTo>
                    <a:pt x="1026" y="465"/>
                  </a:lnTo>
                  <a:lnTo>
                    <a:pt x="1023" y="471"/>
                  </a:lnTo>
                  <a:lnTo>
                    <a:pt x="1020" y="476"/>
                  </a:lnTo>
                  <a:lnTo>
                    <a:pt x="1020" y="479"/>
                  </a:lnTo>
                  <a:lnTo>
                    <a:pt x="1020" y="484"/>
                  </a:lnTo>
                  <a:lnTo>
                    <a:pt x="1023" y="484"/>
                  </a:lnTo>
                  <a:close/>
                  <a:moveTo>
                    <a:pt x="1809" y="380"/>
                  </a:moveTo>
                  <a:lnTo>
                    <a:pt x="1825" y="382"/>
                  </a:lnTo>
                  <a:lnTo>
                    <a:pt x="1833" y="380"/>
                  </a:lnTo>
                  <a:lnTo>
                    <a:pt x="1833" y="372"/>
                  </a:lnTo>
                  <a:lnTo>
                    <a:pt x="1822" y="361"/>
                  </a:lnTo>
                  <a:lnTo>
                    <a:pt x="1798" y="348"/>
                  </a:lnTo>
                  <a:lnTo>
                    <a:pt x="1787" y="339"/>
                  </a:lnTo>
                  <a:lnTo>
                    <a:pt x="1782" y="326"/>
                  </a:lnTo>
                  <a:lnTo>
                    <a:pt x="1782" y="326"/>
                  </a:lnTo>
                  <a:lnTo>
                    <a:pt x="1787" y="313"/>
                  </a:lnTo>
                  <a:lnTo>
                    <a:pt x="1787" y="313"/>
                  </a:lnTo>
                  <a:lnTo>
                    <a:pt x="1782" y="313"/>
                  </a:lnTo>
                  <a:lnTo>
                    <a:pt x="1774" y="326"/>
                  </a:lnTo>
                  <a:lnTo>
                    <a:pt x="1747" y="350"/>
                  </a:lnTo>
                  <a:lnTo>
                    <a:pt x="1747" y="361"/>
                  </a:lnTo>
                  <a:lnTo>
                    <a:pt x="1777" y="369"/>
                  </a:lnTo>
                  <a:lnTo>
                    <a:pt x="1809" y="380"/>
                  </a:lnTo>
                  <a:close/>
                  <a:moveTo>
                    <a:pt x="2776" y="575"/>
                  </a:moveTo>
                  <a:lnTo>
                    <a:pt x="2768" y="545"/>
                  </a:lnTo>
                  <a:lnTo>
                    <a:pt x="2757" y="521"/>
                  </a:lnTo>
                  <a:lnTo>
                    <a:pt x="2738" y="513"/>
                  </a:lnTo>
                  <a:lnTo>
                    <a:pt x="2704" y="527"/>
                  </a:lnTo>
                  <a:lnTo>
                    <a:pt x="2693" y="527"/>
                  </a:lnTo>
                  <a:lnTo>
                    <a:pt x="2653" y="519"/>
                  </a:lnTo>
                  <a:lnTo>
                    <a:pt x="2645" y="516"/>
                  </a:lnTo>
                  <a:lnTo>
                    <a:pt x="2645" y="505"/>
                  </a:lnTo>
                  <a:lnTo>
                    <a:pt x="2650" y="492"/>
                  </a:lnTo>
                  <a:lnTo>
                    <a:pt x="2674" y="449"/>
                  </a:lnTo>
                  <a:lnTo>
                    <a:pt x="2677" y="438"/>
                  </a:lnTo>
                  <a:lnTo>
                    <a:pt x="2680" y="404"/>
                  </a:lnTo>
                  <a:lnTo>
                    <a:pt x="2680" y="398"/>
                  </a:lnTo>
                  <a:lnTo>
                    <a:pt x="2674" y="393"/>
                  </a:lnTo>
                  <a:lnTo>
                    <a:pt x="2661" y="385"/>
                  </a:lnTo>
                  <a:lnTo>
                    <a:pt x="2658" y="380"/>
                  </a:lnTo>
                  <a:lnTo>
                    <a:pt x="2656" y="369"/>
                  </a:lnTo>
                  <a:lnTo>
                    <a:pt x="2656" y="331"/>
                  </a:lnTo>
                  <a:lnTo>
                    <a:pt x="2656" y="331"/>
                  </a:lnTo>
                  <a:lnTo>
                    <a:pt x="2648" y="302"/>
                  </a:lnTo>
                  <a:lnTo>
                    <a:pt x="2648" y="286"/>
                  </a:lnTo>
                  <a:lnTo>
                    <a:pt x="2656" y="278"/>
                  </a:lnTo>
                  <a:lnTo>
                    <a:pt x="2664" y="267"/>
                  </a:lnTo>
                  <a:lnTo>
                    <a:pt x="2666" y="243"/>
                  </a:lnTo>
                  <a:lnTo>
                    <a:pt x="2685" y="227"/>
                  </a:lnTo>
                  <a:lnTo>
                    <a:pt x="2682" y="214"/>
                  </a:lnTo>
                  <a:lnTo>
                    <a:pt x="2674" y="192"/>
                  </a:lnTo>
                  <a:lnTo>
                    <a:pt x="2674" y="192"/>
                  </a:lnTo>
                  <a:lnTo>
                    <a:pt x="2666" y="195"/>
                  </a:lnTo>
                  <a:lnTo>
                    <a:pt x="2642" y="195"/>
                  </a:lnTo>
                  <a:lnTo>
                    <a:pt x="2592" y="182"/>
                  </a:lnTo>
                  <a:lnTo>
                    <a:pt x="2578" y="192"/>
                  </a:lnTo>
                  <a:lnTo>
                    <a:pt x="2509" y="222"/>
                  </a:lnTo>
                  <a:lnTo>
                    <a:pt x="2466" y="246"/>
                  </a:lnTo>
                  <a:lnTo>
                    <a:pt x="2447" y="251"/>
                  </a:lnTo>
                  <a:lnTo>
                    <a:pt x="2429" y="257"/>
                  </a:lnTo>
                  <a:lnTo>
                    <a:pt x="2295" y="262"/>
                  </a:lnTo>
                  <a:lnTo>
                    <a:pt x="2282" y="259"/>
                  </a:lnTo>
                  <a:lnTo>
                    <a:pt x="2268" y="257"/>
                  </a:lnTo>
                  <a:lnTo>
                    <a:pt x="2260" y="246"/>
                  </a:lnTo>
                  <a:lnTo>
                    <a:pt x="2255" y="232"/>
                  </a:lnTo>
                  <a:lnTo>
                    <a:pt x="2177" y="8"/>
                  </a:lnTo>
                  <a:lnTo>
                    <a:pt x="2172" y="0"/>
                  </a:lnTo>
                  <a:lnTo>
                    <a:pt x="2172" y="0"/>
                  </a:lnTo>
                  <a:lnTo>
                    <a:pt x="2169" y="0"/>
                  </a:lnTo>
                  <a:lnTo>
                    <a:pt x="2167" y="2"/>
                  </a:lnTo>
                  <a:lnTo>
                    <a:pt x="2164" y="2"/>
                  </a:lnTo>
                  <a:lnTo>
                    <a:pt x="2164" y="2"/>
                  </a:lnTo>
                  <a:lnTo>
                    <a:pt x="2148" y="8"/>
                  </a:lnTo>
                  <a:lnTo>
                    <a:pt x="2135" y="16"/>
                  </a:lnTo>
                  <a:lnTo>
                    <a:pt x="2116" y="34"/>
                  </a:lnTo>
                  <a:lnTo>
                    <a:pt x="2084" y="56"/>
                  </a:lnTo>
                  <a:lnTo>
                    <a:pt x="2017" y="99"/>
                  </a:lnTo>
                  <a:lnTo>
                    <a:pt x="2025" y="109"/>
                  </a:lnTo>
                  <a:lnTo>
                    <a:pt x="2022" y="117"/>
                  </a:lnTo>
                  <a:lnTo>
                    <a:pt x="2012" y="123"/>
                  </a:lnTo>
                  <a:lnTo>
                    <a:pt x="2004" y="125"/>
                  </a:lnTo>
                  <a:lnTo>
                    <a:pt x="2001" y="125"/>
                  </a:lnTo>
                  <a:lnTo>
                    <a:pt x="1982" y="115"/>
                  </a:lnTo>
                  <a:lnTo>
                    <a:pt x="1980" y="120"/>
                  </a:lnTo>
                  <a:lnTo>
                    <a:pt x="1977" y="125"/>
                  </a:lnTo>
                  <a:lnTo>
                    <a:pt x="1972" y="131"/>
                  </a:lnTo>
                  <a:lnTo>
                    <a:pt x="1948" y="147"/>
                  </a:lnTo>
                  <a:lnTo>
                    <a:pt x="1942" y="155"/>
                  </a:lnTo>
                  <a:lnTo>
                    <a:pt x="1940" y="166"/>
                  </a:lnTo>
                  <a:lnTo>
                    <a:pt x="1945" y="171"/>
                  </a:lnTo>
                  <a:lnTo>
                    <a:pt x="1950" y="174"/>
                  </a:lnTo>
                  <a:lnTo>
                    <a:pt x="1948" y="179"/>
                  </a:lnTo>
                  <a:lnTo>
                    <a:pt x="1950" y="187"/>
                  </a:lnTo>
                  <a:lnTo>
                    <a:pt x="1950" y="198"/>
                  </a:lnTo>
                  <a:lnTo>
                    <a:pt x="1953" y="203"/>
                  </a:lnTo>
                  <a:lnTo>
                    <a:pt x="1958" y="208"/>
                  </a:lnTo>
                  <a:lnTo>
                    <a:pt x="1958" y="211"/>
                  </a:lnTo>
                  <a:lnTo>
                    <a:pt x="1948" y="216"/>
                  </a:lnTo>
                  <a:lnTo>
                    <a:pt x="1945" y="227"/>
                  </a:lnTo>
                  <a:lnTo>
                    <a:pt x="1942" y="238"/>
                  </a:lnTo>
                  <a:lnTo>
                    <a:pt x="1937" y="240"/>
                  </a:lnTo>
                  <a:lnTo>
                    <a:pt x="1926" y="243"/>
                  </a:lnTo>
                  <a:lnTo>
                    <a:pt x="1924" y="249"/>
                  </a:lnTo>
                  <a:lnTo>
                    <a:pt x="1926" y="254"/>
                  </a:lnTo>
                  <a:lnTo>
                    <a:pt x="1937" y="259"/>
                  </a:lnTo>
                  <a:lnTo>
                    <a:pt x="1916" y="307"/>
                  </a:lnTo>
                  <a:lnTo>
                    <a:pt x="1910" y="310"/>
                  </a:lnTo>
                  <a:lnTo>
                    <a:pt x="1905" y="318"/>
                  </a:lnTo>
                  <a:lnTo>
                    <a:pt x="1902" y="321"/>
                  </a:lnTo>
                  <a:lnTo>
                    <a:pt x="1897" y="321"/>
                  </a:lnTo>
                  <a:lnTo>
                    <a:pt x="1883" y="318"/>
                  </a:lnTo>
                  <a:lnTo>
                    <a:pt x="1878" y="315"/>
                  </a:lnTo>
                  <a:lnTo>
                    <a:pt x="1886" y="323"/>
                  </a:lnTo>
                  <a:lnTo>
                    <a:pt x="1891" y="326"/>
                  </a:lnTo>
                  <a:lnTo>
                    <a:pt x="1875" y="329"/>
                  </a:lnTo>
                  <a:lnTo>
                    <a:pt x="1859" y="318"/>
                  </a:lnTo>
                  <a:lnTo>
                    <a:pt x="1849" y="299"/>
                  </a:lnTo>
                  <a:lnTo>
                    <a:pt x="1843" y="278"/>
                  </a:lnTo>
                  <a:lnTo>
                    <a:pt x="1838" y="278"/>
                  </a:lnTo>
                  <a:lnTo>
                    <a:pt x="1830" y="289"/>
                  </a:lnTo>
                  <a:lnTo>
                    <a:pt x="1827" y="297"/>
                  </a:lnTo>
                  <a:lnTo>
                    <a:pt x="1830" y="302"/>
                  </a:lnTo>
                  <a:lnTo>
                    <a:pt x="1825" y="299"/>
                  </a:lnTo>
                  <a:lnTo>
                    <a:pt x="1822" y="294"/>
                  </a:lnTo>
                  <a:lnTo>
                    <a:pt x="1822" y="289"/>
                  </a:lnTo>
                  <a:lnTo>
                    <a:pt x="1814" y="297"/>
                  </a:lnTo>
                  <a:lnTo>
                    <a:pt x="1806" y="302"/>
                  </a:lnTo>
                  <a:lnTo>
                    <a:pt x="1801" y="302"/>
                  </a:lnTo>
                  <a:lnTo>
                    <a:pt x="1801" y="307"/>
                  </a:lnTo>
                  <a:lnTo>
                    <a:pt x="1814" y="310"/>
                  </a:lnTo>
                  <a:lnTo>
                    <a:pt x="1851" y="337"/>
                  </a:lnTo>
                  <a:lnTo>
                    <a:pt x="1867" y="339"/>
                  </a:lnTo>
                  <a:lnTo>
                    <a:pt x="1886" y="339"/>
                  </a:lnTo>
                  <a:lnTo>
                    <a:pt x="1897" y="345"/>
                  </a:lnTo>
                  <a:lnTo>
                    <a:pt x="1900" y="364"/>
                  </a:lnTo>
                  <a:lnTo>
                    <a:pt x="1894" y="364"/>
                  </a:lnTo>
                  <a:lnTo>
                    <a:pt x="1889" y="358"/>
                  </a:lnTo>
                  <a:lnTo>
                    <a:pt x="1881" y="353"/>
                  </a:lnTo>
                  <a:lnTo>
                    <a:pt x="1870" y="350"/>
                  </a:lnTo>
                  <a:lnTo>
                    <a:pt x="1859" y="345"/>
                  </a:lnTo>
                  <a:lnTo>
                    <a:pt x="1862" y="353"/>
                  </a:lnTo>
                  <a:lnTo>
                    <a:pt x="1873" y="366"/>
                  </a:lnTo>
                  <a:lnTo>
                    <a:pt x="1878" y="374"/>
                  </a:lnTo>
                  <a:lnTo>
                    <a:pt x="1867" y="372"/>
                  </a:lnTo>
                  <a:lnTo>
                    <a:pt x="1851" y="366"/>
                  </a:lnTo>
                  <a:lnTo>
                    <a:pt x="1843" y="364"/>
                  </a:lnTo>
                  <a:lnTo>
                    <a:pt x="1843" y="369"/>
                  </a:lnTo>
                  <a:lnTo>
                    <a:pt x="1846" y="372"/>
                  </a:lnTo>
                  <a:lnTo>
                    <a:pt x="1851" y="374"/>
                  </a:lnTo>
                  <a:lnTo>
                    <a:pt x="1841" y="380"/>
                  </a:lnTo>
                  <a:lnTo>
                    <a:pt x="1838" y="388"/>
                  </a:lnTo>
                  <a:lnTo>
                    <a:pt x="1843" y="406"/>
                  </a:lnTo>
                  <a:lnTo>
                    <a:pt x="1817" y="455"/>
                  </a:lnTo>
                  <a:lnTo>
                    <a:pt x="1806" y="473"/>
                  </a:lnTo>
                  <a:lnTo>
                    <a:pt x="1782" y="489"/>
                  </a:lnTo>
                  <a:lnTo>
                    <a:pt x="1777" y="497"/>
                  </a:lnTo>
                  <a:lnTo>
                    <a:pt x="1753" y="487"/>
                  </a:lnTo>
                  <a:lnTo>
                    <a:pt x="1739" y="487"/>
                  </a:lnTo>
                  <a:lnTo>
                    <a:pt x="1734" y="495"/>
                  </a:lnTo>
                  <a:lnTo>
                    <a:pt x="1729" y="497"/>
                  </a:lnTo>
                  <a:lnTo>
                    <a:pt x="1696" y="521"/>
                  </a:lnTo>
                  <a:lnTo>
                    <a:pt x="1654" y="535"/>
                  </a:lnTo>
                  <a:lnTo>
                    <a:pt x="1648" y="537"/>
                  </a:lnTo>
                  <a:lnTo>
                    <a:pt x="1643" y="548"/>
                  </a:lnTo>
                  <a:lnTo>
                    <a:pt x="1632" y="559"/>
                  </a:lnTo>
                  <a:lnTo>
                    <a:pt x="1622" y="570"/>
                  </a:lnTo>
                  <a:lnTo>
                    <a:pt x="1614" y="575"/>
                  </a:lnTo>
                  <a:lnTo>
                    <a:pt x="1606" y="578"/>
                  </a:lnTo>
                  <a:lnTo>
                    <a:pt x="1587" y="580"/>
                  </a:lnTo>
                  <a:lnTo>
                    <a:pt x="1571" y="588"/>
                  </a:lnTo>
                  <a:lnTo>
                    <a:pt x="1558" y="588"/>
                  </a:lnTo>
                  <a:lnTo>
                    <a:pt x="1544" y="596"/>
                  </a:lnTo>
                  <a:lnTo>
                    <a:pt x="1504" y="602"/>
                  </a:lnTo>
                  <a:lnTo>
                    <a:pt x="1467" y="623"/>
                  </a:lnTo>
                  <a:lnTo>
                    <a:pt x="1459" y="628"/>
                  </a:lnTo>
                  <a:lnTo>
                    <a:pt x="1443" y="631"/>
                  </a:lnTo>
                  <a:lnTo>
                    <a:pt x="1365" y="631"/>
                  </a:lnTo>
                  <a:lnTo>
                    <a:pt x="1360" y="628"/>
                  </a:lnTo>
                  <a:lnTo>
                    <a:pt x="1354" y="626"/>
                  </a:lnTo>
                  <a:lnTo>
                    <a:pt x="1349" y="626"/>
                  </a:lnTo>
                  <a:lnTo>
                    <a:pt x="1344" y="628"/>
                  </a:lnTo>
                  <a:lnTo>
                    <a:pt x="1338" y="631"/>
                  </a:lnTo>
                  <a:lnTo>
                    <a:pt x="1320" y="642"/>
                  </a:lnTo>
                  <a:lnTo>
                    <a:pt x="1314" y="639"/>
                  </a:lnTo>
                  <a:lnTo>
                    <a:pt x="1309" y="636"/>
                  </a:lnTo>
                  <a:lnTo>
                    <a:pt x="1301" y="636"/>
                  </a:lnTo>
                  <a:lnTo>
                    <a:pt x="1290" y="642"/>
                  </a:lnTo>
                  <a:lnTo>
                    <a:pt x="1282" y="642"/>
                  </a:lnTo>
                  <a:lnTo>
                    <a:pt x="1277" y="642"/>
                  </a:lnTo>
                  <a:lnTo>
                    <a:pt x="1272" y="642"/>
                  </a:lnTo>
                  <a:lnTo>
                    <a:pt x="1266" y="636"/>
                  </a:lnTo>
                  <a:lnTo>
                    <a:pt x="1258" y="623"/>
                  </a:lnTo>
                  <a:lnTo>
                    <a:pt x="1256" y="620"/>
                  </a:lnTo>
                  <a:lnTo>
                    <a:pt x="1250" y="620"/>
                  </a:lnTo>
                  <a:lnTo>
                    <a:pt x="1242" y="615"/>
                  </a:lnTo>
                  <a:lnTo>
                    <a:pt x="1232" y="607"/>
                  </a:lnTo>
                  <a:lnTo>
                    <a:pt x="1224" y="612"/>
                  </a:lnTo>
                  <a:lnTo>
                    <a:pt x="1215" y="612"/>
                  </a:lnTo>
                  <a:lnTo>
                    <a:pt x="1207" y="610"/>
                  </a:lnTo>
                  <a:lnTo>
                    <a:pt x="1199" y="604"/>
                  </a:lnTo>
                  <a:lnTo>
                    <a:pt x="1191" y="596"/>
                  </a:lnTo>
                  <a:lnTo>
                    <a:pt x="1186" y="591"/>
                  </a:lnTo>
                  <a:lnTo>
                    <a:pt x="1181" y="591"/>
                  </a:lnTo>
                  <a:lnTo>
                    <a:pt x="1098" y="607"/>
                  </a:lnTo>
                  <a:lnTo>
                    <a:pt x="1063" y="607"/>
                  </a:lnTo>
                  <a:lnTo>
                    <a:pt x="1058" y="602"/>
                  </a:lnTo>
                  <a:lnTo>
                    <a:pt x="1050" y="588"/>
                  </a:lnTo>
                  <a:lnTo>
                    <a:pt x="1039" y="578"/>
                  </a:lnTo>
                  <a:lnTo>
                    <a:pt x="1026" y="564"/>
                  </a:lnTo>
                  <a:lnTo>
                    <a:pt x="1007" y="556"/>
                  </a:lnTo>
                  <a:lnTo>
                    <a:pt x="994" y="559"/>
                  </a:lnTo>
                  <a:lnTo>
                    <a:pt x="996" y="570"/>
                  </a:lnTo>
                  <a:lnTo>
                    <a:pt x="996" y="578"/>
                  </a:lnTo>
                  <a:lnTo>
                    <a:pt x="999" y="583"/>
                  </a:lnTo>
                  <a:lnTo>
                    <a:pt x="1007" y="588"/>
                  </a:lnTo>
                  <a:lnTo>
                    <a:pt x="996" y="591"/>
                  </a:lnTo>
                  <a:lnTo>
                    <a:pt x="986" y="583"/>
                  </a:lnTo>
                  <a:lnTo>
                    <a:pt x="972" y="580"/>
                  </a:lnTo>
                  <a:lnTo>
                    <a:pt x="946" y="591"/>
                  </a:lnTo>
                  <a:lnTo>
                    <a:pt x="935" y="586"/>
                  </a:lnTo>
                  <a:lnTo>
                    <a:pt x="916" y="570"/>
                  </a:lnTo>
                  <a:lnTo>
                    <a:pt x="914" y="567"/>
                  </a:lnTo>
                  <a:lnTo>
                    <a:pt x="914" y="564"/>
                  </a:lnTo>
                  <a:lnTo>
                    <a:pt x="911" y="562"/>
                  </a:lnTo>
                  <a:lnTo>
                    <a:pt x="908" y="559"/>
                  </a:lnTo>
                  <a:lnTo>
                    <a:pt x="903" y="559"/>
                  </a:lnTo>
                  <a:lnTo>
                    <a:pt x="903" y="562"/>
                  </a:lnTo>
                  <a:lnTo>
                    <a:pt x="903" y="567"/>
                  </a:lnTo>
                  <a:lnTo>
                    <a:pt x="898" y="570"/>
                  </a:lnTo>
                  <a:lnTo>
                    <a:pt x="876" y="578"/>
                  </a:lnTo>
                  <a:lnTo>
                    <a:pt x="871" y="580"/>
                  </a:lnTo>
                  <a:lnTo>
                    <a:pt x="817" y="575"/>
                  </a:lnTo>
                  <a:lnTo>
                    <a:pt x="812" y="572"/>
                  </a:lnTo>
                  <a:lnTo>
                    <a:pt x="807" y="572"/>
                  </a:lnTo>
                  <a:lnTo>
                    <a:pt x="801" y="570"/>
                  </a:lnTo>
                  <a:lnTo>
                    <a:pt x="796" y="570"/>
                  </a:lnTo>
                  <a:lnTo>
                    <a:pt x="788" y="572"/>
                  </a:lnTo>
                  <a:lnTo>
                    <a:pt x="775" y="578"/>
                  </a:lnTo>
                  <a:lnTo>
                    <a:pt x="767" y="580"/>
                  </a:lnTo>
                  <a:lnTo>
                    <a:pt x="753" y="578"/>
                  </a:lnTo>
                  <a:lnTo>
                    <a:pt x="727" y="570"/>
                  </a:lnTo>
                  <a:lnTo>
                    <a:pt x="713" y="570"/>
                  </a:lnTo>
                  <a:lnTo>
                    <a:pt x="708" y="572"/>
                  </a:lnTo>
                  <a:lnTo>
                    <a:pt x="705" y="575"/>
                  </a:lnTo>
                  <a:lnTo>
                    <a:pt x="702" y="578"/>
                  </a:lnTo>
                  <a:lnTo>
                    <a:pt x="694" y="575"/>
                  </a:lnTo>
                  <a:lnTo>
                    <a:pt x="673" y="543"/>
                  </a:lnTo>
                  <a:lnTo>
                    <a:pt x="662" y="532"/>
                  </a:lnTo>
                  <a:lnTo>
                    <a:pt x="652" y="529"/>
                  </a:lnTo>
                  <a:lnTo>
                    <a:pt x="638" y="537"/>
                  </a:lnTo>
                  <a:lnTo>
                    <a:pt x="636" y="545"/>
                  </a:lnTo>
                  <a:lnTo>
                    <a:pt x="636" y="556"/>
                  </a:lnTo>
                  <a:lnTo>
                    <a:pt x="636" y="570"/>
                  </a:lnTo>
                  <a:lnTo>
                    <a:pt x="628" y="575"/>
                  </a:lnTo>
                  <a:lnTo>
                    <a:pt x="620" y="578"/>
                  </a:lnTo>
                  <a:lnTo>
                    <a:pt x="609" y="583"/>
                  </a:lnTo>
                  <a:lnTo>
                    <a:pt x="598" y="591"/>
                  </a:lnTo>
                  <a:lnTo>
                    <a:pt x="588" y="599"/>
                  </a:lnTo>
                  <a:lnTo>
                    <a:pt x="580" y="607"/>
                  </a:lnTo>
                  <a:lnTo>
                    <a:pt x="561" y="615"/>
                  </a:lnTo>
                  <a:lnTo>
                    <a:pt x="556" y="623"/>
                  </a:lnTo>
                  <a:lnTo>
                    <a:pt x="553" y="631"/>
                  </a:lnTo>
                  <a:lnTo>
                    <a:pt x="542" y="639"/>
                  </a:lnTo>
                  <a:lnTo>
                    <a:pt x="529" y="644"/>
                  </a:lnTo>
                  <a:lnTo>
                    <a:pt x="521" y="644"/>
                  </a:lnTo>
                  <a:lnTo>
                    <a:pt x="510" y="647"/>
                  </a:lnTo>
                  <a:lnTo>
                    <a:pt x="502" y="655"/>
                  </a:lnTo>
                  <a:lnTo>
                    <a:pt x="494" y="663"/>
                  </a:lnTo>
                  <a:lnTo>
                    <a:pt x="486" y="669"/>
                  </a:lnTo>
                  <a:lnTo>
                    <a:pt x="478" y="671"/>
                  </a:lnTo>
                  <a:lnTo>
                    <a:pt x="459" y="671"/>
                  </a:lnTo>
                  <a:lnTo>
                    <a:pt x="449" y="674"/>
                  </a:lnTo>
                  <a:lnTo>
                    <a:pt x="425" y="690"/>
                  </a:lnTo>
                  <a:lnTo>
                    <a:pt x="414" y="693"/>
                  </a:lnTo>
                  <a:lnTo>
                    <a:pt x="403" y="693"/>
                  </a:lnTo>
                  <a:lnTo>
                    <a:pt x="390" y="693"/>
                  </a:lnTo>
                  <a:lnTo>
                    <a:pt x="379" y="693"/>
                  </a:lnTo>
                  <a:lnTo>
                    <a:pt x="371" y="698"/>
                  </a:lnTo>
                  <a:lnTo>
                    <a:pt x="363" y="695"/>
                  </a:lnTo>
                  <a:lnTo>
                    <a:pt x="358" y="698"/>
                  </a:lnTo>
                  <a:lnTo>
                    <a:pt x="347" y="695"/>
                  </a:lnTo>
                  <a:lnTo>
                    <a:pt x="320" y="701"/>
                  </a:lnTo>
                  <a:lnTo>
                    <a:pt x="315" y="701"/>
                  </a:lnTo>
                  <a:lnTo>
                    <a:pt x="294" y="690"/>
                  </a:lnTo>
                  <a:lnTo>
                    <a:pt x="286" y="682"/>
                  </a:lnTo>
                  <a:lnTo>
                    <a:pt x="283" y="682"/>
                  </a:lnTo>
                  <a:lnTo>
                    <a:pt x="278" y="682"/>
                  </a:lnTo>
                  <a:lnTo>
                    <a:pt x="243" y="682"/>
                  </a:lnTo>
                  <a:lnTo>
                    <a:pt x="230" y="682"/>
                  </a:lnTo>
                  <a:lnTo>
                    <a:pt x="230" y="690"/>
                  </a:lnTo>
                  <a:lnTo>
                    <a:pt x="232" y="695"/>
                  </a:lnTo>
                  <a:lnTo>
                    <a:pt x="232" y="698"/>
                  </a:lnTo>
                  <a:lnTo>
                    <a:pt x="227" y="698"/>
                  </a:lnTo>
                  <a:lnTo>
                    <a:pt x="222" y="695"/>
                  </a:lnTo>
                  <a:lnTo>
                    <a:pt x="211" y="685"/>
                  </a:lnTo>
                  <a:lnTo>
                    <a:pt x="206" y="682"/>
                  </a:lnTo>
                  <a:lnTo>
                    <a:pt x="197" y="679"/>
                  </a:lnTo>
                  <a:lnTo>
                    <a:pt x="165" y="679"/>
                  </a:lnTo>
                  <a:lnTo>
                    <a:pt x="152" y="674"/>
                  </a:lnTo>
                  <a:lnTo>
                    <a:pt x="144" y="663"/>
                  </a:lnTo>
                  <a:lnTo>
                    <a:pt x="144" y="655"/>
                  </a:lnTo>
                  <a:lnTo>
                    <a:pt x="139" y="642"/>
                  </a:lnTo>
                  <a:lnTo>
                    <a:pt x="136" y="634"/>
                  </a:lnTo>
                  <a:lnTo>
                    <a:pt x="136" y="610"/>
                  </a:lnTo>
                  <a:lnTo>
                    <a:pt x="136" y="602"/>
                  </a:lnTo>
                  <a:lnTo>
                    <a:pt x="128" y="570"/>
                  </a:lnTo>
                  <a:lnTo>
                    <a:pt x="128" y="554"/>
                  </a:lnTo>
                  <a:lnTo>
                    <a:pt x="133" y="508"/>
                  </a:lnTo>
                  <a:lnTo>
                    <a:pt x="133" y="492"/>
                  </a:lnTo>
                  <a:lnTo>
                    <a:pt x="120" y="473"/>
                  </a:lnTo>
                  <a:lnTo>
                    <a:pt x="107" y="481"/>
                  </a:lnTo>
                  <a:lnTo>
                    <a:pt x="96" y="511"/>
                  </a:lnTo>
                  <a:lnTo>
                    <a:pt x="99" y="513"/>
                  </a:lnTo>
                  <a:lnTo>
                    <a:pt x="96" y="516"/>
                  </a:lnTo>
                  <a:lnTo>
                    <a:pt x="93" y="519"/>
                  </a:lnTo>
                  <a:lnTo>
                    <a:pt x="88" y="521"/>
                  </a:lnTo>
                  <a:lnTo>
                    <a:pt x="83" y="521"/>
                  </a:lnTo>
                  <a:lnTo>
                    <a:pt x="80" y="519"/>
                  </a:lnTo>
                  <a:lnTo>
                    <a:pt x="75" y="511"/>
                  </a:lnTo>
                  <a:lnTo>
                    <a:pt x="69" y="489"/>
                  </a:lnTo>
                  <a:lnTo>
                    <a:pt x="64" y="481"/>
                  </a:lnTo>
                  <a:lnTo>
                    <a:pt x="59" y="513"/>
                  </a:lnTo>
                  <a:lnTo>
                    <a:pt x="51" y="524"/>
                  </a:lnTo>
                  <a:lnTo>
                    <a:pt x="40" y="516"/>
                  </a:lnTo>
                  <a:lnTo>
                    <a:pt x="37" y="492"/>
                  </a:lnTo>
                  <a:lnTo>
                    <a:pt x="37" y="452"/>
                  </a:lnTo>
                  <a:lnTo>
                    <a:pt x="35" y="438"/>
                  </a:lnTo>
                  <a:lnTo>
                    <a:pt x="21" y="420"/>
                  </a:lnTo>
                  <a:lnTo>
                    <a:pt x="16" y="406"/>
                  </a:lnTo>
                  <a:lnTo>
                    <a:pt x="2" y="422"/>
                  </a:lnTo>
                  <a:lnTo>
                    <a:pt x="13" y="446"/>
                  </a:lnTo>
                  <a:lnTo>
                    <a:pt x="13" y="479"/>
                  </a:lnTo>
                  <a:lnTo>
                    <a:pt x="0" y="497"/>
                  </a:lnTo>
                  <a:lnTo>
                    <a:pt x="2" y="524"/>
                  </a:lnTo>
                  <a:lnTo>
                    <a:pt x="2" y="543"/>
                  </a:lnTo>
                  <a:lnTo>
                    <a:pt x="2" y="586"/>
                  </a:lnTo>
                  <a:lnTo>
                    <a:pt x="5" y="604"/>
                  </a:lnTo>
                  <a:lnTo>
                    <a:pt x="16" y="620"/>
                  </a:lnTo>
                  <a:lnTo>
                    <a:pt x="51" y="669"/>
                  </a:lnTo>
                  <a:lnTo>
                    <a:pt x="83" y="711"/>
                  </a:lnTo>
                  <a:lnTo>
                    <a:pt x="117" y="754"/>
                  </a:lnTo>
                  <a:lnTo>
                    <a:pt x="149" y="797"/>
                  </a:lnTo>
                  <a:lnTo>
                    <a:pt x="181" y="840"/>
                  </a:lnTo>
                  <a:lnTo>
                    <a:pt x="216" y="883"/>
                  </a:lnTo>
                  <a:lnTo>
                    <a:pt x="248" y="925"/>
                  </a:lnTo>
                  <a:lnTo>
                    <a:pt x="280" y="968"/>
                  </a:lnTo>
                  <a:lnTo>
                    <a:pt x="315" y="1011"/>
                  </a:lnTo>
                  <a:lnTo>
                    <a:pt x="347" y="1054"/>
                  </a:lnTo>
                  <a:lnTo>
                    <a:pt x="379" y="1097"/>
                  </a:lnTo>
                  <a:lnTo>
                    <a:pt x="414" y="1139"/>
                  </a:lnTo>
                  <a:lnTo>
                    <a:pt x="446" y="1182"/>
                  </a:lnTo>
                  <a:lnTo>
                    <a:pt x="478" y="1225"/>
                  </a:lnTo>
                  <a:lnTo>
                    <a:pt x="513" y="1268"/>
                  </a:lnTo>
                  <a:lnTo>
                    <a:pt x="545" y="1311"/>
                  </a:lnTo>
                  <a:lnTo>
                    <a:pt x="577" y="1354"/>
                  </a:lnTo>
                  <a:lnTo>
                    <a:pt x="612" y="1396"/>
                  </a:lnTo>
                  <a:lnTo>
                    <a:pt x="625" y="1407"/>
                  </a:lnTo>
                  <a:lnTo>
                    <a:pt x="641" y="1412"/>
                  </a:lnTo>
                  <a:lnTo>
                    <a:pt x="743" y="1426"/>
                  </a:lnTo>
                  <a:lnTo>
                    <a:pt x="831" y="1436"/>
                  </a:lnTo>
                  <a:lnTo>
                    <a:pt x="916" y="1450"/>
                  </a:lnTo>
                  <a:lnTo>
                    <a:pt x="1004" y="1461"/>
                  </a:lnTo>
                  <a:lnTo>
                    <a:pt x="1093" y="1474"/>
                  </a:lnTo>
                  <a:lnTo>
                    <a:pt x="1181" y="1485"/>
                  </a:lnTo>
                  <a:lnTo>
                    <a:pt x="1269" y="1495"/>
                  </a:lnTo>
                  <a:lnTo>
                    <a:pt x="1357" y="1509"/>
                  </a:lnTo>
                  <a:lnTo>
                    <a:pt x="1445" y="1519"/>
                  </a:lnTo>
                  <a:lnTo>
                    <a:pt x="1533" y="1530"/>
                  </a:lnTo>
                  <a:lnTo>
                    <a:pt x="1622" y="1543"/>
                  </a:lnTo>
                  <a:lnTo>
                    <a:pt x="1710" y="1554"/>
                  </a:lnTo>
                  <a:lnTo>
                    <a:pt x="1795" y="1568"/>
                  </a:lnTo>
                  <a:lnTo>
                    <a:pt x="1883" y="1578"/>
                  </a:lnTo>
                  <a:lnTo>
                    <a:pt x="1972" y="1589"/>
                  </a:lnTo>
                  <a:lnTo>
                    <a:pt x="2060" y="1602"/>
                  </a:lnTo>
                  <a:lnTo>
                    <a:pt x="2148" y="1613"/>
                  </a:lnTo>
                  <a:lnTo>
                    <a:pt x="2233" y="1624"/>
                  </a:lnTo>
                  <a:lnTo>
                    <a:pt x="2244" y="1624"/>
                  </a:lnTo>
                  <a:lnTo>
                    <a:pt x="2287" y="1568"/>
                  </a:lnTo>
                  <a:lnTo>
                    <a:pt x="2292" y="1469"/>
                  </a:lnTo>
                  <a:lnTo>
                    <a:pt x="2290" y="1367"/>
                  </a:lnTo>
                  <a:lnTo>
                    <a:pt x="2290" y="1367"/>
                  </a:lnTo>
                  <a:lnTo>
                    <a:pt x="2290" y="1348"/>
                  </a:lnTo>
                  <a:lnTo>
                    <a:pt x="2311" y="1281"/>
                  </a:lnTo>
                  <a:lnTo>
                    <a:pt x="2370" y="1174"/>
                  </a:lnTo>
                  <a:lnTo>
                    <a:pt x="2386" y="1134"/>
                  </a:lnTo>
                  <a:lnTo>
                    <a:pt x="2399" y="1065"/>
                  </a:lnTo>
                  <a:lnTo>
                    <a:pt x="2405" y="1040"/>
                  </a:lnTo>
                  <a:lnTo>
                    <a:pt x="2418" y="1024"/>
                  </a:lnTo>
                  <a:lnTo>
                    <a:pt x="2418" y="1024"/>
                  </a:lnTo>
                  <a:lnTo>
                    <a:pt x="2439" y="998"/>
                  </a:lnTo>
                  <a:lnTo>
                    <a:pt x="2450" y="984"/>
                  </a:lnTo>
                  <a:lnTo>
                    <a:pt x="2471" y="899"/>
                  </a:lnTo>
                  <a:lnTo>
                    <a:pt x="2477" y="888"/>
                  </a:lnTo>
                  <a:lnTo>
                    <a:pt x="2506" y="842"/>
                  </a:lnTo>
                  <a:lnTo>
                    <a:pt x="2509" y="834"/>
                  </a:lnTo>
                  <a:lnTo>
                    <a:pt x="2506" y="781"/>
                  </a:lnTo>
                  <a:lnTo>
                    <a:pt x="2503" y="762"/>
                  </a:lnTo>
                  <a:lnTo>
                    <a:pt x="2493" y="746"/>
                  </a:lnTo>
                  <a:lnTo>
                    <a:pt x="2471" y="733"/>
                  </a:lnTo>
                  <a:lnTo>
                    <a:pt x="2461" y="722"/>
                  </a:lnTo>
                  <a:lnTo>
                    <a:pt x="2453" y="711"/>
                  </a:lnTo>
                  <a:lnTo>
                    <a:pt x="2455" y="701"/>
                  </a:lnTo>
                  <a:lnTo>
                    <a:pt x="2485" y="695"/>
                  </a:lnTo>
                  <a:lnTo>
                    <a:pt x="2511" y="685"/>
                  </a:lnTo>
                  <a:lnTo>
                    <a:pt x="2522" y="679"/>
                  </a:lnTo>
                  <a:lnTo>
                    <a:pt x="2541" y="669"/>
                  </a:lnTo>
                  <a:lnTo>
                    <a:pt x="2559" y="661"/>
                  </a:lnTo>
                  <a:lnTo>
                    <a:pt x="2576" y="658"/>
                  </a:lnTo>
                  <a:lnTo>
                    <a:pt x="2597" y="658"/>
                  </a:lnTo>
                  <a:lnTo>
                    <a:pt x="2618" y="661"/>
                  </a:lnTo>
                  <a:lnTo>
                    <a:pt x="2629" y="661"/>
                  </a:lnTo>
                  <a:lnTo>
                    <a:pt x="2637" y="658"/>
                  </a:lnTo>
                  <a:lnTo>
                    <a:pt x="2650" y="655"/>
                  </a:lnTo>
                  <a:lnTo>
                    <a:pt x="2666" y="669"/>
                  </a:lnTo>
                  <a:lnTo>
                    <a:pt x="2677" y="669"/>
                  </a:lnTo>
                  <a:lnTo>
                    <a:pt x="2752" y="639"/>
                  </a:lnTo>
                  <a:lnTo>
                    <a:pt x="2792" y="628"/>
                  </a:lnTo>
                  <a:lnTo>
                    <a:pt x="2797" y="618"/>
                  </a:lnTo>
                  <a:lnTo>
                    <a:pt x="2776" y="575"/>
                  </a:lnTo>
                  <a:close/>
                </a:path>
              </a:pathLst>
            </a:custGeom>
            <a:solidFill>
              <a:srgbClr val="00667A"/>
            </a:solidFill>
            <a:ln w="3175" cap="rnd">
              <a:solidFill>
                <a:srgbClr val="F9F9F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B506AA70-32A0-2593-CC18-40E62E0A4A61}"/>
              </a:ext>
            </a:extLst>
          </p:cNvPr>
          <p:cNvSpPr/>
          <p:nvPr userDrawn="1"/>
        </p:nvSpPr>
        <p:spPr>
          <a:xfrm rot="18900000">
            <a:off x="605909" y="4682819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005F72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: Rounded Corners 9">
            <a:extLst>
              <a:ext uri="{FF2B5EF4-FFF2-40B4-BE49-F238E27FC236}">
                <a16:creationId xmlns:a16="http://schemas.microsoft.com/office/drawing/2014/main" id="{7D8FAECA-F2F3-6534-738D-65D386F3F1B2}"/>
              </a:ext>
            </a:extLst>
          </p:cNvPr>
          <p:cNvSpPr/>
          <p:nvPr userDrawn="1"/>
        </p:nvSpPr>
        <p:spPr>
          <a:xfrm rot="18900000">
            <a:off x="605909" y="5197165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4B97D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: Rounded Corners 9">
            <a:extLst>
              <a:ext uri="{FF2B5EF4-FFF2-40B4-BE49-F238E27FC236}">
                <a16:creationId xmlns:a16="http://schemas.microsoft.com/office/drawing/2014/main" id="{4B964A61-4A13-13C0-D3E3-B41F694C7250}"/>
              </a:ext>
            </a:extLst>
          </p:cNvPr>
          <p:cNvSpPr/>
          <p:nvPr userDrawn="1"/>
        </p:nvSpPr>
        <p:spPr>
          <a:xfrm rot="18900000">
            <a:off x="610593" y="5711511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575756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31ADEBFA-25C3-D59F-1781-2E8733E6823A}"/>
              </a:ext>
            </a:extLst>
          </p:cNvPr>
          <p:cNvSpPr/>
          <p:nvPr userDrawn="1"/>
        </p:nvSpPr>
        <p:spPr>
          <a:xfrm rot="18900000">
            <a:off x="610593" y="6225857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EBDED1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: Rounded Corners 9">
            <a:extLst>
              <a:ext uri="{FF2B5EF4-FFF2-40B4-BE49-F238E27FC236}">
                <a16:creationId xmlns:a16="http://schemas.microsoft.com/office/drawing/2014/main" id="{87CB4912-9600-9DCF-AA58-EEB0208E4FCC}"/>
              </a:ext>
            </a:extLst>
          </p:cNvPr>
          <p:cNvSpPr/>
          <p:nvPr userDrawn="1"/>
        </p:nvSpPr>
        <p:spPr>
          <a:xfrm rot="18900000">
            <a:off x="6434466" y="5153063"/>
            <a:ext cx="289767" cy="289767"/>
          </a:xfrm>
          <a:prstGeom prst="roundRect">
            <a:avLst>
              <a:gd name="adj" fmla="val 37858"/>
            </a:avLst>
          </a:prstGeom>
          <a:solidFill>
            <a:srgbClr val="92D050"/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E41C6456-FBD8-729F-1D82-6AE9A92FA8E2}"/>
              </a:ext>
            </a:extLst>
          </p:cNvPr>
          <p:cNvSpPr/>
          <p:nvPr userDrawn="1"/>
        </p:nvSpPr>
        <p:spPr>
          <a:xfrm rot="18900000">
            <a:off x="6434465" y="5667410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bg1">
              <a:lumMod val="65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: Rounded Corners 9">
            <a:extLst>
              <a:ext uri="{FF2B5EF4-FFF2-40B4-BE49-F238E27FC236}">
                <a16:creationId xmlns:a16="http://schemas.microsoft.com/office/drawing/2014/main" id="{A0174FD1-C1CA-246A-ABAF-85C3BD4F3DFC}"/>
              </a:ext>
            </a:extLst>
          </p:cNvPr>
          <p:cNvSpPr/>
          <p:nvPr userDrawn="1"/>
        </p:nvSpPr>
        <p:spPr>
          <a:xfrm rot="18900000">
            <a:off x="6422890" y="6181758"/>
            <a:ext cx="289767" cy="289767"/>
          </a:xfrm>
          <a:prstGeom prst="roundRect">
            <a:avLst>
              <a:gd name="adj" fmla="val 37858"/>
            </a:avLst>
          </a:prstGeom>
          <a:solidFill>
            <a:schemeClr val="tx2">
              <a:lumMod val="60000"/>
              <a:lumOff val="40000"/>
            </a:schemeClr>
          </a:solidFill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D3E79A15-93DB-4D1A-9945-27363E00E1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47905"/>
      </p:ext>
    </p:extLst>
  </p:cSld>
  <p:clrMapOvr>
    <a:masterClrMapping/>
  </p:clrMapOvr>
  <p:transition spd="slow" advClick="0" advTm="1000">
    <p:push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BE219332-A3CA-5477-B476-37D30F5BD3A9}"/>
              </a:ext>
            </a:extLst>
          </p:cNvPr>
          <p:cNvSpPr/>
          <p:nvPr userDrawn="1"/>
        </p:nvSpPr>
        <p:spPr>
          <a:xfrm>
            <a:off x="0" y="-7143"/>
            <a:ext cx="12192000" cy="4240238"/>
          </a:xfrm>
          <a:prstGeom prst="rect">
            <a:avLst/>
          </a:prstGeom>
          <a:solidFill>
            <a:srgbClr val="B7CFD2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50"/>
          </a:p>
        </p:txBody>
      </p:sp>
      <p:sp>
        <p:nvSpPr>
          <p:cNvPr id="3" name="مستطيل 2">
            <a:extLst>
              <a:ext uri="{FF2B5EF4-FFF2-40B4-BE49-F238E27FC236}">
                <a16:creationId xmlns:a16="http://schemas.microsoft.com/office/drawing/2014/main" id="{E5E49A07-0554-8D07-A71F-02E2F001D685}"/>
              </a:ext>
            </a:extLst>
          </p:cNvPr>
          <p:cNvSpPr/>
          <p:nvPr userDrawn="1"/>
        </p:nvSpPr>
        <p:spPr>
          <a:xfrm>
            <a:off x="0" y="2639028"/>
            <a:ext cx="12192000" cy="4240238"/>
          </a:xfrm>
          <a:prstGeom prst="rect">
            <a:avLst/>
          </a:prstGeom>
          <a:solidFill>
            <a:srgbClr val="00667A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75487E18-E9B3-F917-C682-B00398B66685}"/>
              </a:ext>
            </a:extLst>
          </p:cNvPr>
          <p:cNvSpPr txBox="1">
            <a:spLocks/>
          </p:cNvSpPr>
          <p:nvPr userDrawn="1"/>
        </p:nvSpPr>
        <p:spPr>
          <a:xfrm>
            <a:off x="-118983" y="-614313"/>
            <a:ext cx="11334852" cy="31309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5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" pitchFamily="2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634082328"/>
      </p:ext>
    </p:extLst>
  </p:cSld>
  <p:clrMapOvr>
    <a:masterClrMapping/>
  </p:clrMapOvr>
  <p:transition spd="slow" advClick="0" advTm="1000">
    <p:push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981061"/>
      </p:ext>
    </p:extLst>
  </p:cSld>
  <p:clrMapOvr>
    <a:masterClrMapping/>
  </p:clrMapOvr>
  <p:transition spd="slow" advClick="0" advTm="1000">
    <p:push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299520"/>
      </p:ext>
    </p:extLst>
  </p:cSld>
  <p:clrMapOvr>
    <a:masterClrMapping/>
  </p:clrMapOvr>
  <p:transition spd="slow" advClick="0" advTm="100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story 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226303-6942-27C5-192A-EEFA2EA74829}"/>
              </a:ext>
            </a:extLst>
          </p:cNvPr>
          <p:cNvCxnSpPr>
            <a:cxnSpLocks/>
          </p:cNvCxnSpPr>
          <p:nvPr/>
        </p:nvCxnSpPr>
        <p:spPr>
          <a:xfrm flipV="1">
            <a:off x="7495532" y="2037138"/>
            <a:ext cx="0" cy="4820862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3">
            <a:extLst>
              <a:ext uri="{FF2B5EF4-FFF2-40B4-BE49-F238E27FC236}">
                <a16:creationId xmlns:a16="http://schemas.microsoft.com/office/drawing/2014/main" id="{42E858C0-49CF-AA0B-3411-F292D7B9095D}"/>
              </a:ext>
            </a:extLst>
          </p:cNvPr>
          <p:cNvSpPr/>
          <p:nvPr/>
        </p:nvSpPr>
        <p:spPr>
          <a:xfrm>
            <a:off x="7007225" y="1244686"/>
            <a:ext cx="1059357" cy="1059357"/>
          </a:xfrm>
          <a:prstGeom prst="ellipse">
            <a:avLst/>
          </a:prstGeom>
          <a:solidFill>
            <a:srgbClr val="00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19">
            <a:extLst>
              <a:ext uri="{FF2B5EF4-FFF2-40B4-BE49-F238E27FC236}">
                <a16:creationId xmlns:a16="http://schemas.microsoft.com/office/drawing/2014/main" id="{B6B3766D-F1DD-4979-D63A-13576038B156}"/>
              </a:ext>
            </a:extLst>
          </p:cNvPr>
          <p:cNvSpPr/>
          <p:nvPr/>
        </p:nvSpPr>
        <p:spPr>
          <a:xfrm>
            <a:off x="7292241" y="3648165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B55B8818-008E-61A0-239A-8D60F942FE39}"/>
              </a:ext>
            </a:extLst>
          </p:cNvPr>
          <p:cNvSpPr/>
          <p:nvPr/>
        </p:nvSpPr>
        <p:spPr>
          <a:xfrm>
            <a:off x="7292241" y="5662356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041703FE-F663-248F-A91A-12A6E79F7A16}"/>
              </a:ext>
            </a:extLst>
          </p:cNvPr>
          <p:cNvSpPr/>
          <p:nvPr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6DE18268-7F1E-447E-5F23-DAB47FC34D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7194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story 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2859BD-C35E-E287-707D-53BFC48BB924}"/>
              </a:ext>
            </a:extLst>
          </p:cNvPr>
          <p:cNvCxnSpPr>
            <a:cxnSpLocks/>
          </p:cNvCxnSpPr>
          <p:nvPr/>
        </p:nvCxnSpPr>
        <p:spPr>
          <a:xfrm flipV="1">
            <a:off x="7497374" y="0"/>
            <a:ext cx="0" cy="6858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9">
            <a:extLst>
              <a:ext uri="{FF2B5EF4-FFF2-40B4-BE49-F238E27FC236}">
                <a16:creationId xmlns:a16="http://schemas.microsoft.com/office/drawing/2014/main" id="{E7EA20F7-ED74-FE36-E517-A116C400E48D}"/>
              </a:ext>
            </a:extLst>
          </p:cNvPr>
          <p:cNvSpPr/>
          <p:nvPr/>
        </p:nvSpPr>
        <p:spPr>
          <a:xfrm>
            <a:off x="7294083" y="1338570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8860EFB3-9714-5553-A102-A086673EED51}"/>
              </a:ext>
            </a:extLst>
          </p:cNvPr>
          <p:cNvSpPr/>
          <p:nvPr/>
        </p:nvSpPr>
        <p:spPr>
          <a:xfrm>
            <a:off x="7294083" y="5116267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19">
            <a:extLst>
              <a:ext uri="{FF2B5EF4-FFF2-40B4-BE49-F238E27FC236}">
                <a16:creationId xmlns:a16="http://schemas.microsoft.com/office/drawing/2014/main" id="{AE9E0E88-F877-283C-0F68-235B6A9B3EBA}"/>
              </a:ext>
            </a:extLst>
          </p:cNvPr>
          <p:cNvSpPr/>
          <p:nvPr/>
        </p:nvSpPr>
        <p:spPr>
          <a:xfrm>
            <a:off x="7290225" y="3221405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F83F475B-FA26-5823-45CD-D5976C09FEA6}"/>
              </a:ext>
            </a:extLst>
          </p:cNvPr>
          <p:cNvSpPr/>
          <p:nvPr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34B47EAE-3F1B-DD98-68AB-6D166E61D0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06589"/>
      </p:ext>
    </p:extLst>
  </p:cSld>
  <p:clrMapOvr>
    <a:masterClrMapping/>
  </p:clrMapOvr>
  <p:transition spd="slow" advClick="0" advTm="1000">
    <p:push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FB1E582-FC88-2C1A-1C09-9A927B751924}"/>
              </a:ext>
            </a:extLst>
          </p:cNvPr>
          <p:cNvCxnSpPr>
            <a:cxnSpLocks/>
          </p:cNvCxnSpPr>
          <p:nvPr/>
        </p:nvCxnSpPr>
        <p:spPr>
          <a:xfrm flipV="1">
            <a:off x="7502103" y="0"/>
            <a:ext cx="0" cy="4820862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13">
            <a:extLst>
              <a:ext uri="{FF2B5EF4-FFF2-40B4-BE49-F238E27FC236}">
                <a16:creationId xmlns:a16="http://schemas.microsoft.com/office/drawing/2014/main" id="{9EC11C3B-14B7-DA45-FC0D-540E3BB47129}"/>
              </a:ext>
            </a:extLst>
          </p:cNvPr>
          <p:cNvSpPr/>
          <p:nvPr/>
        </p:nvSpPr>
        <p:spPr>
          <a:xfrm>
            <a:off x="7013796" y="4302208"/>
            <a:ext cx="1059357" cy="1059357"/>
          </a:xfrm>
          <a:prstGeom prst="ellipse">
            <a:avLst/>
          </a:prstGeom>
          <a:solidFill>
            <a:srgbClr val="005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Oval 19">
            <a:extLst>
              <a:ext uri="{FF2B5EF4-FFF2-40B4-BE49-F238E27FC236}">
                <a16:creationId xmlns:a16="http://schemas.microsoft.com/office/drawing/2014/main" id="{DA5D99F5-F734-F9D3-98D0-35C2A32720CD}"/>
              </a:ext>
            </a:extLst>
          </p:cNvPr>
          <p:cNvSpPr/>
          <p:nvPr/>
        </p:nvSpPr>
        <p:spPr>
          <a:xfrm>
            <a:off x="7298812" y="1185287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D405BABB-1682-7D9F-E42F-00217CE5A153}"/>
              </a:ext>
            </a:extLst>
          </p:cNvPr>
          <p:cNvSpPr/>
          <p:nvPr/>
        </p:nvSpPr>
        <p:spPr>
          <a:xfrm>
            <a:off x="7298812" y="2947733"/>
            <a:ext cx="403164" cy="403164"/>
          </a:xfrm>
          <a:prstGeom prst="ellipse">
            <a:avLst/>
          </a:prstGeom>
          <a:solidFill>
            <a:srgbClr val="005F72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943C8D2C-A221-F84F-CC10-B24C97F2563D}"/>
              </a:ext>
            </a:extLst>
          </p:cNvPr>
          <p:cNvSpPr/>
          <p:nvPr/>
        </p:nvSpPr>
        <p:spPr>
          <a:xfrm>
            <a:off x="655555" y="442391"/>
            <a:ext cx="2499125" cy="6415609"/>
          </a:xfrm>
          <a:prstGeom prst="rect">
            <a:avLst/>
          </a:prstGeom>
          <a:solidFill>
            <a:srgbClr val="575756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100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4F681D4F-85A7-B533-B5FE-9F0ACFF318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01920"/>
      </p:ext>
    </p:extLst>
  </p:cSld>
  <p:clrMapOvr>
    <a:masterClrMapping/>
  </p:clrMapOvr>
  <p:transition spd="slow" advClick="0" advTm="1000">
    <p:push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92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5" r:id="rId15"/>
    <p:sldLayoutId id="2147483746" r:id="rId16"/>
    <p:sldLayoutId id="2147483718" r:id="rId17"/>
    <p:sldLayoutId id="2147483764" r:id="rId18"/>
    <p:sldLayoutId id="2147483748" r:id="rId19"/>
    <p:sldLayoutId id="2147483749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31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e.tl/t-1x1hEnXChH" TargetMode="External"/><Relationship Id="rId5" Type="http://schemas.openxmlformats.org/officeDocument/2006/relationships/image" Target="../media/image57.png"/><Relationship Id="rId4" Type="http://schemas.openxmlformats.org/officeDocument/2006/relationships/hyperlink" Target="https://github.com/MS227/CNN_Image_CLassification.gi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hyperlink" Target="https://drive.google.com/drive/folders/1SA5AU2jgUseM41LX795Lf-a4fVtvmVgy?usp=sha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hyperlink" Target="https://www.youtube.com/watch?v=a5VbJYD7PF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MS227/CNN_Image_CLassification.git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png"/><Relationship Id="rId4" Type="http://schemas.openxmlformats.org/officeDocument/2006/relationships/hyperlink" Target="https://www.anaconda.com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s://colab.research.google.com/drive/1_BE9SR3PwTFY-Kg0kIrgT_N7r3HWmra_?usp=sharing" TargetMode="Externa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hyperlink" Target="https://forms.office.com/pages/responsepage.aspx?id=GDmBaUijT0KBaEskboYkXLqtmixb4kdIt5CpIILO2ptURDdDMjNWMk5YS0k1VFJJWTEwR0JCREc4MS4u&amp;web=1&amp;wdLOR=c1732BE5B-3359-446A-8CEF-C696B3A2352F" TargetMode="Externa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forms.office.com/pages/responsepage.aspx?id=GDmBaUijT0KBaEskboYkXLqtmixb4kdIt5CpIILO2ptURDZRTlE5N0U0QUtTSkNCQ043QkFPTlROUi4u&amp;web=1&amp;wdLOR=cD885003C-C23B-4A0F-ABD3-6530E16661B5" TargetMode="External"/><Relationship Id="rId5" Type="http://schemas.openxmlformats.org/officeDocument/2006/relationships/image" Target="../media/image65.png"/><Relationship Id="rId4" Type="http://schemas.openxmlformats.org/officeDocument/2006/relationships/hyperlink" Target="https://forms.office.com/pages/responsepage.aspx?id=GDmBaUijT0KBaEskboYkXCgvGyvBq9JFpnQ98HOmyXlUQVc3NlBEOFU5WEFSN0tSNE5FTVBGSTlQRi4u&amp;web=1&amp;wdLOR=c865E7900-2615-4897-86A8-AFD498B6E564https://forms.office.com/pages/responsepage.aspx?id=GDmBaUijT0KBaEskboYkXCgvGyvBq9JFpnQ98HOmyXlUQVc3NlBEOFU5WEFSN0tSNE5FTVBGSTlQRi4u&amp;web=1&amp;wdLOR=c865E7900-2615-4897-86A8-AFD498B6E56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hyperlink" Target="https://www.instagram.com/ese.ae/?hl=en" TargetMode="Externa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70.jpeg"/><Relationship Id="rId4" Type="http://schemas.openxmlformats.org/officeDocument/2006/relationships/hyperlink" Target="https://twitter.com/ese_ae?s=0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e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46B7B1-341A-C143-B862-B42442AACD2F}"/>
              </a:ext>
            </a:extLst>
          </p:cNvPr>
          <p:cNvSpPr txBox="1"/>
          <p:nvPr/>
        </p:nvSpPr>
        <p:spPr>
          <a:xfrm>
            <a:off x="3001410" y="2721114"/>
            <a:ext cx="6189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eaLnBrk="1" latinLnBrk="0" hangingPunct="1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CCDI Training – Day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40934-5116-184F-965C-8EB1DFB68361}"/>
              </a:ext>
            </a:extLst>
          </p:cNvPr>
          <p:cNvSpPr txBox="1"/>
          <p:nvPr/>
        </p:nvSpPr>
        <p:spPr>
          <a:xfrm>
            <a:off x="2102776" y="4184849"/>
            <a:ext cx="7986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eaLnBrk="1" latinLnBrk="0" hangingPunct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Computer Vision </a:t>
            </a:r>
          </a:p>
          <a:p>
            <a:pPr marL="0" algn="ctr" defTabSz="914400" eaLnBrk="1" latinLnBrk="0" hangingPunct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 Image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271A4-0215-1348-A97D-F6D300FCADD0}"/>
              </a:ext>
            </a:extLst>
          </p:cNvPr>
          <p:cNvSpPr txBox="1"/>
          <p:nvPr/>
        </p:nvSpPr>
        <p:spPr>
          <a:xfrm>
            <a:off x="4799477" y="6248749"/>
            <a:ext cx="2593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cs typeface="PF Din Text Universal Light" panose="02000506000000020004" pitchFamily="2" charset="0"/>
              </a:rPr>
              <a:t>11 July 2023</a:t>
            </a:r>
          </a:p>
        </p:txBody>
      </p:sp>
    </p:spTree>
    <p:extLst>
      <p:ext uri="{BB962C8B-B14F-4D97-AF65-F5344CB8AC3E}">
        <p14:creationId xmlns:p14="http://schemas.microsoft.com/office/powerpoint/2010/main" val="1381257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543907" y="1140944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Back propagation – NN Training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0838B-B9CB-45CF-8A5F-6BFA1295C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31"/>
          <a:stretch/>
        </p:blipFill>
        <p:spPr>
          <a:xfrm>
            <a:off x="4157472" y="1883328"/>
            <a:ext cx="5209267" cy="42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9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543907" y="1083639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Back propagation – NN Training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B160E-8BC5-4446-8A2D-03CBAE901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30"/>
          <a:stretch/>
        </p:blipFill>
        <p:spPr>
          <a:xfrm>
            <a:off x="3913632" y="1887860"/>
            <a:ext cx="6069716" cy="414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8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543907" y="1560693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Back propagation – NN Training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F8659-D639-4AC1-A625-D0450DB83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5"/>
          <a:stretch/>
        </p:blipFill>
        <p:spPr>
          <a:xfrm>
            <a:off x="4084320" y="2352224"/>
            <a:ext cx="5683308" cy="400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2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543907" y="1234900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dirty="0"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Back propagation – NN Training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4E5EB-8A82-4D92-ADDE-2FDCDFA11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2"/>
          <a:stretch/>
        </p:blipFill>
        <p:spPr>
          <a:xfrm>
            <a:off x="3816096" y="2024252"/>
            <a:ext cx="6192118" cy="40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4" name="Picture 2" descr="Color image representation and RGB matrix ">
            <a:extLst>
              <a:ext uri="{FF2B5EF4-FFF2-40B4-BE49-F238E27FC236}">
                <a16:creationId xmlns:a16="http://schemas.microsoft.com/office/drawing/2014/main" id="{B7A86CCB-975E-42A6-B93D-AF42BD4ED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73" y="2300410"/>
            <a:ext cx="10979453" cy="4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606273" y="1899394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RGB images</a:t>
            </a:r>
          </a:p>
        </p:txBody>
      </p:sp>
    </p:spTree>
    <p:extLst>
      <p:ext uri="{BB962C8B-B14F-4D97-AF65-F5344CB8AC3E}">
        <p14:creationId xmlns:p14="http://schemas.microsoft.com/office/powerpoint/2010/main" val="181394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780575" y="1977267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Tensor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F6BF3D-CB19-4AA3-A765-C59D67AF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88" y="2381545"/>
            <a:ext cx="9119420" cy="409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B4A2AF-21A3-49A6-BEFC-572D6111038D}"/>
              </a:ext>
            </a:extLst>
          </p:cNvPr>
          <p:cNvSpPr txBox="1"/>
          <p:nvPr/>
        </p:nvSpPr>
        <p:spPr>
          <a:xfrm>
            <a:off x="1425941" y="3716324"/>
            <a:ext cx="75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Scalar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D2A8F-B891-45F6-B2B8-64936A1A27E5}"/>
              </a:ext>
            </a:extLst>
          </p:cNvPr>
          <p:cNvSpPr txBox="1"/>
          <p:nvPr/>
        </p:nvSpPr>
        <p:spPr>
          <a:xfrm>
            <a:off x="2611694" y="5549410"/>
            <a:ext cx="92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Vector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63FBD-20A7-44DC-93E5-5218C7B74E95}"/>
              </a:ext>
            </a:extLst>
          </p:cNvPr>
          <p:cNvSpPr txBox="1"/>
          <p:nvPr/>
        </p:nvSpPr>
        <p:spPr>
          <a:xfrm>
            <a:off x="4724400" y="5624292"/>
            <a:ext cx="92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Matrix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85033-559E-44B0-AF3A-53D3485DB9A7}"/>
              </a:ext>
            </a:extLst>
          </p:cNvPr>
          <p:cNvSpPr txBox="1"/>
          <p:nvPr/>
        </p:nvSpPr>
        <p:spPr>
          <a:xfrm>
            <a:off x="8459429" y="6160297"/>
            <a:ext cx="92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Tensor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4603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06CE2-659D-C64B-9C00-5CF1F5E9F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047AD-E616-434A-957F-4DBC4125BA73}"/>
              </a:ext>
            </a:extLst>
          </p:cNvPr>
          <p:cNvSpPr txBox="1"/>
          <p:nvPr/>
        </p:nvSpPr>
        <p:spPr>
          <a:xfrm>
            <a:off x="744249" y="1765294"/>
            <a:ext cx="4547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4E265-695E-C74B-9FE3-86A4273B09E9}"/>
              </a:ext>
            </a:extLst>
          </p:cNvPr>
          <p:cNvSpPr txBox="1"/>
          <p:nvPr/>
        </p:nvSpPr>
        <p:spPr>
          <a:xfrm>
            <a:off x="513022" y="2242348"/>
            <a:ext cx="796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28x28 image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  <a:sym typeface="Wingdings" panose="05000000000000000000" pitchFamily="2" charset="2"/>
              </a:rPr>
              <a:t> 784 Vector</a:t>
            </a:r>
          </a:p>
          <a:p>
            <a:pPr marL="0" defTabSz="914400" eaLnBrk="1" latinLnBrk="0" hangingPunct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  <a:sym typeface="Wingdings" panose="05000000000000000000" pitchFamily="2" charset="2"/>
              </a:rPr>
              <a:t>784 values are fed to NN</a:t>
            </a:r>
          </a:p>
          <a:p>
            <a:pPr marL="0" defTabSz="914400" eaLnBrk="1" latinLnBrk="0" hangingPunct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  <a:sym typeface="Wingdings" panose="05000000000000000000" pitchFamily="2" charset="2"/>
              </a:rPr>
              <a:t>Weights are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  <a:sym typeface="Wingdings" panose="05000000000000000000" pitchFamily="2" charset="2"/>
              </a:rPr>
              <a:t>optimised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  <a:sym typeface="Wingdings" panose="05000000000000000000" pitchFamily="2" charset="2"/>
              </a:rPr>
              <a:t> with BP</a:t>
            </a:r>
          </a:p>
          <a:p>
            <a:pPr marL="0" defTabSz="914400" eaLnBrk="1" latinLnBrk="0" hangingPunct="1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 "/>
              <a:ea typeface="AppleMyungjo" pitchFamily="2" charset="-127"/>
              <a:cs typeface="PF Din Text Universal Light" panose="02000506000000020004" pitchFamily="2" charset="0"/>
              <a:sym typeface="Wingdings" panose="05000000000000000000" pitchFamily="2" charset="2"/>
            </a:endParaRPr>
          </a:p>
          <a:p>
            <a:pPr marL="0" defTabSz="914400" eaLnBrk="1" latinLnBrk="0" hangingPunct="1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 "/>
              <a:ea typeface="AppleMyungjo" pitchFamily="2" charset="-127"/>
              <a:cs typeface="PF Din Text Universal Light" panose="02000506000000020004" pitchFamily="2" charset="0"/>
            </a:endParaRPr>
          </a:p>
        </p:txBody>
      </p:sp>
      <p:pic>
        <p:nvPicPr>
          <p:cNvPr id="5124" name="Picture 4" descr="Machine learning fundamentals (II): Neural networks | by Conor Mc. |  Towards Data Science">
            <a:extLst>
              <a:ext uri="{FF2B5EF4-FFF2-40B4-BE49-F238E27FC236}">
                <a16:creationId xmlns:a16="http://schemas.microsoft.com/office/drawing/2014/main" id="{7B3D1B2A-5629-4848-9649-1305F619B0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39" y="1573698"/>
            <a:ext cx="8279161" cy="46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74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72C85-7954-65A6-4F68-C5C56DEEF2A3}"/>
              </a:ext>
            </a:extLst>
          </p:cNvPr>
          <p:cNvSpPr txBox="1"/>
          <p:nvPr/>
        </p:nvSpPr>
        <p:spPr>
          <a:xfrm>
            <a:off x="387703" y="3402742"/>
            <a:ext cx="741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Medium" panose="02000506020000020004" pitchFamily="2" charset="0"/>
              </a:rPr>
              <a:t>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91161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2AB86037-0802-FD94-FEC9-C24C32208854}"/>
              </a:ext>
            </a:extLst>
          </p:cNvPr>
          <p:cNvCxnSpPr>
            <a:cxnSpLocks/>
          </p:cNvCxnSpPr>
          <p:nvPr/>
        </p:nvCxnSpPr>
        <p:spPr>
          <a:xfrm>
            <a:off x="-15776" y="1495174"/>
            <a:ext cx="9351818" cy="0"/>
          </a:xfrm>
          <a:prstGeom prst="line">
            <a:avLst/>
          </a:prstGeom>
          <a:ln>
            <a:solidFill>
              <a:srgbClr val="E3D1B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008E426-17FC-91F7-427A-190ED49E816F}"/>
              </a:ext>
            </a:extLst>
          </p:cNvPr>
          <p:cNvSpPr txBox="1">
            <a:spLocks/>
          </p:cNvSpPr>
          <p:nvPr/>
        </p:nvSpPr>
        <p:spPr>
          <a:xfrm>
            <a:off x="47385" y="1781753"/>
            <a:ext cx="3679663" cy="4512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0A959"/>
              </a:solidFill>
              <a:effectLst/>
              <a:uLnTx/>
              <a:uFillTx/>
              <a:latin typeface="Helvetica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06</a:t>
            </a:r>
          </a:p>
        </p:txBody>
      </p:sp>
      <p:sp>
        <p:nvSpPr>
          <p:cNvPr id="35" name="مربع نص 34">
            <a:extLst>
              <a:ext uri="{FF2B5EF4-FFF2-40B4-BE49-F238E27FC236}">
                <a16:creationId xmlns:a16="http://schemas.microsoft.com/office/drawing/2014/main" id="{B56BE51F-9F50-53CF-CFBC-2F24AC2EF669}"/>
              </a:ext>
            </a:extLst>
          </p:cNvPr>
          <p:cNvSpPr txBox="1"/>
          <p:nvPr/>
        </p:nvSpPr>
        <p:spPr>
          <a:xfrm>
            <a:off x="699282" y="1734122"/>
            <a:ext cx="6164814" cy="2971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Define Computer Vision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State Some Applications of Computer Vision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Differentiate Between Image Classification and Objects Detection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Explain the Convolutional Neural Network (CNN)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Use CNN Algorithms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Create an Image Classification program</a:t>
            </a:r>
          </a:p>
        </p:txBody>
      </p:sp>
      <p:sp>
        <p:nvSpPr>
          <p:cNvPr id="53" name="مربع نص 52">
            <a:extLst>
              <a:ext uri="{FF2B5EF4-FFF2-40B4-BE49-F238E27FC236}">
                <a16:creationId xmlns:a16="http://schemas.microsoft.com/office/drawing/2014/main" id="{DA93F61B-4B30-DEB8-2536-B136994EF071}"/>
              </a:ext>
            </a:extLst>
          </p:cNvPr>
          <p:cNvSpPr txBox="1"/>
          <p:nvPr/>
        </p:nvSpPr>
        <p:spPr>
          <a:xfrm>
            <a:off x="7333296" y="1781753"/>
            <a:ext cx="4318192" cy="2971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Computer Vision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Image 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Object Detection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Convolutional Neural Networks (CNN)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Kernel (Filters), Pooling, Stride, Flatten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Jupyter</a:t>
            </a: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 Notebook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9885574A-6A85-0DC1-674E-544AA6151B69}"/>
              </a:ext>
            </a:extLst>
          </p:cNvPr>
          <p:cNvSpPr txBox="1">
            <a:spLocks/>
          </p:cNvSpPr>
          <p:nvPr/>
        </p:nvSpPr>
        <p:spPr>
          <a:xfrm>
            <a:off x="618624" y="369034"/>
            <a:ext cx="4493587" cy="8819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Outline</a:t>
            </a:r>
          </a:p>
        </p:txBody>
      </p:sp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E780DFF1-627C-AD53-5F5D-3213ADFF2F78}"/>
              </a:ext>
            </a:extLst>
          </p:cNvPr>
          <p:cNvSpPr txBox="1">
            <a:spLocks/>
          </p:cNvSpPr>
          <p:nvPr/>
        </p:nvSpPr>
        <p:spPr>
          <a:xfrm>
            <a:off x="5792568" y="382849"/>
            <a:ext cx="4493587" cy="8819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332770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06CE2-659D-C64B-9C00-5CF1F5E9F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047AD-E616-434A-957F-4DBC4125BA73}"/>
              </a:ext>
            </a:extLst>
          </p:cNvPr>
          <p:cNvSpPr txBox="1"/>
          <p:nvPr/>
        </p:nvSpPr>
        <p:spPr>
          <a:xfrm>
            <a:off x="513023" y="1765294"/>
            <a:ext cx="47785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4E265-695E-C74B-9FE3-86A4273B09E9}"/>
              </a:ext>
            </a:extLst>
          </p:cNvPr>
          <p:cNvSpPr txBox="1"/>
          <p:nvPr/>
        </p:nvSpPr>
        <p:spPr>
          <a:xfrm>
            <a:off x="513022" y="2242348"/>
            <a:ext cx="796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28x28 image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  <a:sym typeface="Wingdings" panose="05000000000000000000" pitchFamily="2" charset="2"/>
              </a:rPr>
              <a:t> 784 Vector</a:t>
            </a:r>
          </a:p>
          <a:p>
            <a:pPr marL="0" defTabSz="914400" eaLnBrk="1" latinLnBrk="0" hangingPunct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  <a:sym typeface="Wingdings" panose="05000000000000000000" pitchFamily="2" charset="2"/>
              </a:rPr>
              <a:t>784 values are fed to NN</a:t>
            </a:r>
          </a:p>
          <a:p>
            <a:pPr marL="0" defTabSz="914400" eaLnBrk="1" latinLnBrk="0" hangingPunct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  <a:sym typeface="Wingdings" panose="05000000000000000000" pitchFamily="2" charset="2"/>
              </a:rPr>
              <a:t>Weights are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  <a:sym typeface="Wingdings" panose="05000000000000000000" pitchFamily="2" charset="2"/>
              </a:rPr>
              <a:t>optimised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  <a:sym typeface="Wingdings" panose="05000000000000000000" pitchFamily="2" charset="2"/>
              </a:rPr>
              <a:t> with BP</a:t>
            </a:r>
          </a:p>
          <a:p>
            <a:pPr marL="0" defTabSz="914400" eaLnBrk="1" latinLnBrk="0" hangingPunct="1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 "/>
              <a:ea typeface="AppleMyungjo" pitchFamily="2" charset="-127"/>
              <a:cs typeface="PF Din Text Universal Light" panose="02000506000000020004" pitchFamily="2" charset="0"/>
              <a:sym typeface="Wingdings" panose="05000000000000000000" pitchFamily="2" charset="2"/>
            </a:endParaRPr>
          </a:p>
          <a:p>
            <a:pPr marL="0" defTabSz="914400" eaLnBrk="1" latinLnBrk="0" hangingPunct="1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 "/>
              <a:ea typeface="AppleMyungjo" pitchFamily="2" charset="-127"/>
              <a:cs typeface="PF Din Text Universal Light" panose="02000506000000020004" pitchFamily="2" charset="0"/>
            </a:endParaRPr>
          </a:p>
        </p:txBody>
      </p:sp>
      <p:pic>
        <p:nvPicPr>
          <p:cNvPr id="5124" name="Picture 4" descr="Machine learning fundamentals (II): Neural networks | by Conor Mc. |  Towards Data Science">
            <a:extLst>
              <a:ext uri="{FF2B5EF4-FFF2-40B4-BE49-F238E27FC236}">
                <a16:creationId xmlns:a16="http://schemas.microsoft.com/office/drawing/2014/main" id="{7B3D1B2A-5629-4848-9649-1305F619B0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39" y="2188553"/>
            <a:ext cx="8279161" cy="46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2AB86037-0802-FD94-FEC9-C24C32208854}"/>
              </a:ext>
            </a:extLst>
          </p:cNvPr>
          <p:cNvCxnSpPr>
            <a:cxnSpLocks/>
          </p:cNvCxnSpPr>
          <p:nvPr/>
        </p:nvCxnSpPr>
        <p:spPr>
          <a:xfrm>
            <a:off x="-15776" y="1495174"/>
            <a:ext cx="9351818" cy="0"/>
          </a:xfrm>
          <a:prstGeom prst="line">
            <a:avLst/>
          </a:prstGeom>
          <a:ln>
            <a:solidFill>
              <a:srgbClr val="E3D1B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008E426-17FC-91F7-427A-190ED49E816F}"/>
              </a:ext>
            </a:extLst>
          </p:cNvPr>
          <p:cNvSpPr txBox="1">
            <a:spLocks/>
          </p:cNvSpPr>
          <p:nvPr/>
        </p:nvSpPr>
        <p:spPr>
          <a:xfrm>
            <a:off x="47385" y="1781753"/>
            <a:ext cx="3679663" cy="4512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0A959"/>
              </a:solidFill>
              <a:effectLst/>
              <a:uLnTx/>
              <a:uFillTx/>
              <a:latin typeface="Helvetica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06</a:t>
            </a:r>
          </a:p>
        </p:txBody>
      </p:sp>
      <p:sp>
        <p:nvSpPr>
          <p:cNvPr id="35" name="مربع نص 34">
            <a:extLst>
              <a:ext uri="{FF2B5EF4-FFF2-40B4-BE49-F238E27FC236}">
                <a16:creationId xmlns:a16="http://schemas.microsoft.com/office/drawing/2014/main" id="{B56BE51F-9F50-53CF-CFBC-2F24AC2EF669}"/>
              </a:ext>
            </a:extLst>
          </p:cNvPr>
          <p:cNvSpPr txBox="1"/>
          <p:nvPr/>
        </p:nvSpPr>
        <p:spPr>
          <a:xfrm>
            <a:off x="699282" y="1734122"/>
            <a:ext cx="4594078" cy="346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Define Computer Vision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State Some Applications of Computer Vision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Differentiate Between Image Classification and Objects Detection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Explain the Convolutional Neural Network (CNN)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Use CNN Algorithms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Create an Image Classification program</a:t>
            </a:r>
          </a:p>
        </p:txBody>
      </p:sp>
      <p:sp>
        <p:nvSpPr>
          <p:cNvPr id="53" name="مربع نص 52">
            <a:extLst>
              <a:ext uri="{FF2B5EF4-FFF2-40B4-BE49-F238E27FC236}">
                <a16:creationId xmlns:a16="http://schemas.microsoft.com/office/drawing/2014/main" id="{DA93F61B-4B30-DEB8-2536-B136994EF071}"/>
              </a:ext>
            </a:extLst>
          </p:cNvPr>
          <p:cNvSpPr txBox="1"/>
          <p:nvPr/>
        </p:nvSpPr>
        <p:spPr>
          <a:xfrm>
            <a:off x="6309168" y="1779461"/>
            <a:ext cx="4318192" cy="2971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Computer Vision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Image 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Object Detection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Convolutional Neural Networks (CNN)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Kernel (Filters), Pooling, Stride, Flatten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Jupyter</a:t>
            </a: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 Notebook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9885574A-6A85-0DC1-674E-544AA6151B69}"/>
              </a:ext>
            </a:extLst>
          </p:cNvPr>
          <p:cNvSpPr txBox="1">
            <a:spLocks/>
          </p:cNvSpPr>
          <p:nvPr/>
        </p:nvSpPr>
        <p:spPr>
          <a:xfrm>
            <a:off x="618624" y="369034"/>
            <a:ext cx="4493587" cy="8819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600" b="1" dirty="0">
                <a:solidFill>
                  <a:prstClr val="white"/>
                </a:solidFill>
                <a:latin typeface="Helvetica" pitchFamily="2" charset="0"/>
              </a:rPr>
              <a:t>Outline</a:t>
            </a:r>
            <a:endParaRPr kumimoji="0" lang="en-US" sz="5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</a:endParaRPr>
          </a:p>
        </p:txBody>
      </p:sp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E780DFF1-627C-AD53-5F5D-3213ADFF2F78}"/>
              </a:ext>
            </a:extLst>
          </p:cNvPr>
          <p:cNvSpPr txBox="1">
            <a:spLocks/>
          </p:cNvSpPr>
          <p:nvPr/>
        </p:nvSpPr>
        <p:spPr>
          <a:xfrm>
            <a:off x="5792568" y="382849"/>
            <a:ext cx="4493587" cy="8819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600" b="1" dirty="0">
                <a:solidFill>
                  <a:prstClr val="white"/>
                </a:solidFill>
                <a:latin typeface="Helvetica" pitchFamily="2" charset="0"/>
              </a:rPr>
              <a:t>Terms</a:t>
            </a:r>
            <a:endParaRPr kumimoji="0" lang="en-US" sz="5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056291"/>
      </p:ext>
    </p:extLst>
  </p:cSld>
  <p:clrMapOvr>
    <a:masterClrMapping/>
  </p:clrMapOvr>
  <p:transition spd="slow">
    <p:cover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06CE2-659D-C64B-9C00-5CF1F5E9F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047AD-E616-434A-957F-4DBC4125BA73}"/>
              </a:ext>
            </a:extLst>
          </p:cNvPr>
          <p:cNvSpPr txBox="1"/>
          <p:nvPr/>
        </p:nvSpPr>
        <p:spPr>
          <a:xfrm>
            <a:off x="510726" y="1526767"/>
            <a:ext cx="615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Convolutional Neural Network (CCN)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4E265-695E-C74B-9FE3-86A4273B09E9}"/>
              </a:ext>
            </a:extLst>
          </p:cNvPr>
          <p:cNvSpPr txBox="1"/>
          <p:nvPr/>
        </p:nvSpPr>
        <p:spPr>
          <a:xfrm>
            <a:off x="623708" y="2227518"/>
            <a:ext cx="49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What if we provide the NN with features that can better represent the patterns in an image?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8B687F-F6AD-4CF7-B692-2BDFCA25928F}"/>
              </a:ext>
            </a:extLst>
          </p:cNvPr>
          <p:cNvGrpSpPr/>
          <p:nvPr/>
        </p:nvGrpSpPr>
        <p:grpSpPr>
          <a:xfrm>
            <a:off x="2263988" y="2671736"/>
            <a:ext cx="8358504" cy="4049738"/>
            <a:chOff x="3320474" y="1694807"/>
            <a:chExt cx="8358504" cy="4049738"/>
          </a:xfrm>
        </p:grpSpPr>
        <p:pic>
          <p:nvPicPr>
            <p:cNvPr id="10244" name="Picture 4" descr="How Much Does It Cost To Adopt a Cat | Cat Adoption Fee">
              <a:extLst>
                <a:ext uri="{FF2B5EF4-FFF2-40B4-BE49-F238E27FC236}">
                  <a16:creationId xmlns:a16="http://schemas.microsoft.com/office/drawing/2014/main" id="{00B5DB3F-E58D-38D3-98C0-9B4C0494C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8" t="3607" r="20939" b="3607"/>
            <a:stretch/>
          </p:blipFill>
          <p:spPr bwMode="auto">
            <a:xfrm>
              <a:off x="3320474" y="2546071"/>
              <a:ext cx="2647739" cy="234720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5919A2-622C-FD92-25F1-E04F11294F8B}"/>
                </a:ext>
              </a:extLst>
            </p:cNvPr>
            <p:cNvGrpSpPr/>
            <p:nvPr/>
          </p:nvGrpSpPr>
          <p:grpSpPr>
            <a:xfrm>
              <a:off x="5996422" y="1694807"/>
              <a:ext cx="5682556" cy="4049738"/>
              <a:chOff x="5996422" y="1694807"/>
              <a:chExt cx="5682556" cy="4049738"/>
            </a:xfrm>
          </p:grpSpPr>
          <p:pic>
            <p:nvPicPr>
              <p:cNvPr id="10242" name="Picture 2" descr="Convolutional Neural Network - Javatpoint">
                <a:extLst>
                  <a:ext uri="{FF2B5EF4-FFF2-40B4-BE49-F238E27FC236}">
                    <a16:creationId xmlns:a16="http://schemas.microsoft.com/office/drawing/2014/main" id="{F8D53B18-365D-FF84-308F-E11F7B92E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191"/>
              <a:stretch/>
            </p:blipFill>
            <p:spPr bwMode="auto">
              <a:xfrm>
                <a:off x="7698827" y="1694807"/>
                <a:ext cx="3980151" cy="404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48FF78A-CB2F-C7F1-ED72-9CA6C6210431}"/>
                  </a:ext>
                </a:extLst>
              </p:cNvPr>
              <p:cNvGrpSpPr/>
              <p:nvPr/>
            </p:nvGrpSpPr>
            <p:grpSpPr>
              <a:xfrm>
                <a:off x="5996422" y="2120618"/>
                <a:ext cx="2096077" cy="3198115"/>
                <a:chOff x="5996422" y="2120618"/>
                <a:chExt cx="2096077" cy="3198115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6F481CE6-45A6-C183-5263-8EE47C9D025D}"/>
                    </a:ext>
                  </a:extLst>
                </p:cNvPr>
                <p:cNvSpPr/>
                <p:nvPr/>
              </p:nvSpPr>
              <p:spPr>
                <a:xfrm>
                  <a:off x="6842700" y="2120618"/>
                  <a:ext cx="1249799" cy="319811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GB" sz="2800" dirty="0"/>
                    <a:t>Features Extractions</a:t>
                  </a:r>
                </a:p>
              </p:txBody>
            </p:sp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9A750C54-C042-106E-E1C9-A7070378B280}"/>
                    </a:ext>
                  </a:extLst>
                </p:cNvPr>
                <p:cNvSpPr/>
                <p:nvPr/>
              </p:nvSpPr>
              <p:spPr>
                <a:xfrm>
                  <a:off x="5996422" y="3719675"/>
                  <a:ext cx="846278" cy="36512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93D68-790F-462E-9573-175AA4C4B7E9}"/>
              </a:ext>
            </a:extLst>
          </p:cNvPr>
          <p:cNvSpPr txBox="1"/>
          <p:nvPr/>
        </p:nvSpPr>
        <p:spPr>
          <a:xfrm>
            <a:off x="10606660" y="4495542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673895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06CE2-659D-C64B-9C00-5CF1F5E9F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8B687F-F6AD-4CF7-B692-2BDFCA25928F}"/>
              </a:ext>
            </a:extLst>
          </p:cNvPr>
          <p:cNvGrpSpPr/>
          <p:nvPr/>
        </p:nvGrpSpPr>
        <p:grpSpPr>
          <a:xfrm>
            <a:off x="2263988" y="2671736"/>
            <a:ext cx="8358504" cy="4049738"/>
            <a:chOff x="3320474" y="1694807"/>
            <a:chExt cx="8358504" cy="4049738"/>
          </a:xfrm>
        </p:grpSpPr>
        <p:pic>
          <p:nvPicPr>
            <p:cNvPr id="10244" name="Picture 4" descr="How Much Does It Cost To Adopt a Cat | Cat Adoption Fee">
              <a:extLst>
                <a:ext uri="{FF2B5EF4-FFF2-40B4-BE49-F238E27FC236}">
                  <a16:creationId xmlns:a16="http://schemas.microsoft.com/office/drawing/2014/main" id="{00B5DB3F-E58D-38D3-98C0-9B4C0494C2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8" t="3607" r="20939" b="3607"/>
            <a:stretch/>
          </p:blipFill>
          <p:spPr bwMode="auto">
            <a:xfrm>
              <a:off x="3320474" y="2546071"/>
              <a:ext cx="2647739" cy="234720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5919A2-622C-FD92-25F1-E04F11294F8B}"/>
                </a:ext>
              </a:extLst>
            </p:cNvPr>
            <p:cNvGrpSpPr/>
            <p:nvPr/>
          </p:nvGrpSpPr>
          <p:grpSpPr>
            <a:xfrm>
              <a:off x="5996422" y="1694807"/>
              <a:ext cx="5682556" cy="4049738"/>
              <a:chOff x="5996422" y="1694807"/>
              <a:chExt cx="5682556" cy="4049738"/>
            </a:xfrm>
          </p:grpSpPr>
          <p:pic>
            <p:nvPicPr>
              <p:cNvPr id="10242" name="Picture 2" descr="Convolutional Neural Network - Javatpoint">
                <a:extLst>
                  <a:ext uri="{FF2B5EF4-FFF2-40B4-BE49-F238E27FC236}">
                    <a16:creationId xmlns:a16="http://schemas.microsoft.com/office/drawing/2014/main" id="{F8D53B18-365D-FF84-308F-E11F7B92E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191"/>
              <a:stretch/>
            </p:blipFill>
            <p:spPr bwMode="auto">
              <a:xfrm>
                <a:off x="7698827" y="1694807"/>
                <a:ext cx="3980151" cy="404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48FF78A-CB2F-C7F1-ED72-9CA6C6210431}"/>
                  </a:ext>
                </a:extLst>
              </p:cNvPr>
              <p:cNvGrpSpPr/>
              <p:nvPr/>
            </p:nvGrpSpPr>
            <p:grpSpPr>
              <a:xfrm>
                <a:off x="5996422" y="2120618"/>
                <a:ext cx="2096077" cy="3198115"/>
                <a:chOff x="5996422" y="2120618"/>
                <a:chExt cx="2096077" cy="3198115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6F481CE6-45A6-C183-5263-8EE47C9D025D}"/>
                    </a:ext>
                  </a:extLst>
                </p:cNvPr>
                <p:cNvSpPr/>
                <p:nvPr/>
              </p:nvSpPr>
              <p:spPr>
                <a:xfrm>
                  <a:off x="6842700" y="2120618"/>
                  <a:ext cx="1249799" cy="319811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GB" sz="2800" dirty="0"/>
                    <a:t>CNN</a:t>
                  </a:r>
                </a:p>
              </p:txBody>
            </p:sp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9A750C54-C042-106E-E1C9-A7070378B280}"/>
                    </a:ext>
                  </a:extLst>
                </p:cNvPr>
                <p:cNvSpPr/>
                <p:nvPr/>
              </p:nvSpPr>
              <p:spPr>
                <a:xfrm>
                  <a:off x="5996422" y="3719675"/>
                  <a:ext cx="846278" cy="36512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193D68-790F-462E-9573-175AA4C4B7E9}"/>
              </a:ext>
            </a:extLst>
          </p:cNvPr>
          <p:cNvSpPr txBox="1"/>
          <p:nvPr/>
        </p:nvSpPr>
        <p:spPr>
          <a:xfrm>
            <a:off x="10606660" y="4495542"/>
            <a:ext cx="8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32B49-C9C5-0052-BA83-04742EE5AD13}"/>
              </a:ext>
            </a:extLst>
          </p:cNvPr>
          <p:cNvSpPr txBox="1"/>
          <p:nvPr/>
        </p:nvSpPr>
        <p:spPr>
          <a:xfrm>
            <a:off x="510726" y="1526767"/>
            <a:ext cx="61542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Convolutional Neural Network (CCN)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4EE6-86A5-9A19-F8AF-9B5D8D07CEC4}"/>
              </a:ext>
            </a:extLst>
          </p:cNvPr>
          <p:cNvSpPr txBox="1"/>
          <p:nvPr/>
        </p:nvSpPr>
        <p:spPr>
          <a:xfrm>
            <a:off x="623708" y="2227518"/>
            <a:ext cx="492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What if we provide the NN with features that can better represent the patterns in an image?</a:t>
            </a:r>
          </a:p>
        </p:txBody>
      </p:sp>
    </p:spTree>
    <p:extLst>
      <p:ext uri="{BB962C8B-B14F-4D97-AF65-F5344CB8AC3E}">
        <p14:creationId xmlns:p14="http://schemas.microsoft.com/office/powerpoint/2010/main" val="353788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820C7C-E99C-A266-3BE6-CD745FEC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7" t="57448" r="7040" b="5053"/>
          <a:stretch/>
        </p:blipFill>
        <p:spPr>
          <a:xfrm>
            <a:off x="6537823" y="2893699"/>
            <a:ext cx="5654175" cy="3586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9047AD-E616-434A-957F-4DBC4125BA73}"/>
              </a:ext>
            </a:extLst>
          </p:cNvPr>
          <p:cNvSpPr txBox="1"/>
          <p:nvPr/>
        </p:nvSpPr>
        <p:spPr>
          <a:xfrm>
            <a:off x="661306" y="1825916"/>
            <a:ext cx="62828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CNN – Pattern </a:t>
            </a:r>
            <a:r>
              <a:rPr lang="en-US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in Image (</a:t>
            </a:r>
            <a:r>
              <a:rPr lang="en-US" sz="2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Neocognitron</a:t>
            </a:r>
            <a:r>
              <a:rPr lang="en-US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)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" pitchFamily="2" charset="0"/>
              <a:ea typeface="AppleMyungjo" pitchFamily="2" charset="-127"/>
              <a:cs typeface="PF Din Text Universal Light" panose="02000506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51CD6-F64F-2264-EA1B-06C00B215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2" t="43621" r="9592" b="44273"/>
          <a:stretch/>
        </p:blipFill>
        <p:spPr>
          <a:xfrm>
            <a:off x="340214" y="4555030"/>
            <a:ext cx="5869746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57CF2B-7446-0774-3AC4-A4EB8E03F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8" t="12720" r="10545" b="69963"/>
          <a:stretch/>
        </p:blipFill>
        <p:spPr>
          <a:xfrm>
            <a:off x="340214" y="2556971"/>
            <a:ext cx="5755786" cy="1744058"/>
          </a:xfrm>
          <a:prstGeom prst="rect">
            <a:avLst/>
          </a:prstGeom>
        </p:spPr>
      </p:pic>
      <p:pic>
        <p:nvPicPr>
          <p:cNvPr id="2050" name="Picture 2" descr="When the Japanese language is no longer “kawaii” | The Tech">
            <a:extLst>
              <a:ext uri="{FF2B5EF4-FFF2-40B4-BE49-F238E27FC236}">
                <a16:creationId xmlns:a16="http://schemas.microsoft.com/office/drawing/2014/main" id="{471EC240-AD5A-EC8A-39C2-2D485C04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882" y="953886"/>
            <a:ext cx="1744059" cy="17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46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apanese Characters: Hiragana, Katakana, Kanji with Charts">
            <a:extLst>
              <a:ext uri="{FF2B5EF4-FFF2-40B4-BE49-F238E27FC236}">
                <a16:creationId xmlns:a16="http://schemas.microsoft.com/office/drawing/2014/main" id="{8CC9D2C4-B05F-A3D4-F8D6-9303AC635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51"/>
          <a:stretch/>
        </p:blipFill>
        <p:spPr bwMode="auto">
          <a:xfrm>
            <a:off x="0" y="4059936"/>
            <a:ext cx="6464666" cy="23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g. 3.1 - Principle of the hierarchical feature extraction">
            <a:extLst>
              <a:ext uri="{FF2B5EF4-FFF2-40B4-BE49-F238E27FC236}">
                <a16:creationId xmlns:a16="http://schemas.microsoft.com/office/drawing/2014/main" id="{1E95282D-B835-03CE-5DB1-A942185F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887" y="3255264"/>
            <a:ext cx="6051113" cy="359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951CD6-F64F-2264-EA1B-06C00B215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2" t="43621" r="9592" b="44273"/>
          <a:stretch/>
        </p:blipFill>
        <p:spPr>
          <a:xfrm>
            <a:off x="340213" y="2667946"/>
            <a:ext cx="7288605" cy="1513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8CFF7C-EB1B-87A8-7988-A8929F41B0D2}"/>
              </a:ext>
            </a:extLst>
          </p:cNvPr>
          <p:cNvSpPr txBox="1"/>
          <p:nvPr/>
        </p:nvSpPr>
        <p:spPr>
          <a:xfrm>
            <a:off x="661306" y="1825916"/>
            <a:ext cx="62828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CNN – Pattern </a:t>
            </a:r>
            <a:r>
              <a:rPr lang="en-US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in Image (</a:t>
            </a:r>
            <a:r>
              <a:rPr lang="en-US" sz="2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Neocognitron</a:t>
            </a:r>
            <a:r>
              <a:rPr lang="en-US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)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" pitchFamily="2" charset="0"/>
              <a:ea typeface="AppleMyungjo" pitchFamily="2" charset="-127"/>
              <a:cs typeface="PF Din Text Universal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9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A1E547A-0B45-9615-647E-1E4D0F7B54C9}"/>
              </a:ext>
            </a:extLst>
          </p:cNvPr>
          <p:cNvGrpSpPr/>
          <p:nvPr/>
        </p:nvGrpSpPr>
        <p:grpSpPr>
          <a:xfrm>
            <a:off x="5473149" y="1426692"/>
            <a:ext cx="6612834" cy="5431308"/>
            <a:chOff x="5327862" y="1274280"/>
            <a:chExt cx="5712534" cy="42050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50DE86-6637-2E9A-F990-E3C54BD6F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9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t="60961"/>
            <a:stretch/>
          </p:blipFill>
          <p:spPr>
            <a:xfrm>
              <a:off x="5327862" y="3276184"/>
              <a:ext cx="5712534" cy="220317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4AC53D-CF81-DA66-A7D9-61D63D8C8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9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t="9014" b="51947"/>
            <a:stretch/>
          </p:blipFill>
          <p:spPr>
            <a:xfrm>
              <a:off x="5327862" y="1274280"/>
              <a:ext cx="5712534" cy="220317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DE3A44-1756-1164-1D44-BF145B6EE2C4}"/>
              </a:ext>
            </a:extLst>
          </p:cNvPr>
          <p:cNvSpPr txBox="1"/>
          <p:nvPr/>
        </p:nvSpPr>
        <p:spPr>
          <a:xfrm>
            <a:off x="422767" y="1188165"/>
            <a:ext cx="62828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CNN – Pattern </a:t>
            </a:r>
            <a:r>
              <a:rPr lang="en-US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in Image (</a:t>
            </a:r>
            <a:r>
              <a:rPr lang="en-US" sz="2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Neocognitron</a:t>
            </a:r>
            <a:r>
              <a:rPr lang="en-US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)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" pitchFamily="2" charset="0"/>
              <a:ea typeface="AppleMyungjo" pitchFamily="2" charset="-127"/>
              <a:cs typeface="PF Din Text Universal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96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4655E4BB-D6FB-C279-D672-E83A5D76A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1D1D19"/>
              </a:clrFrom>
              <a:clrTo>
                <a:srgbClr val="1D1D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18" y="1896824"/>
            <a:ext cx="7153155" cy="445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696A00-DCFB-CF1A-25CA-BCD2B7EABE3D}"/>
              </a:ext>
            </a:extLst>
          </p:cNvPr>
          <p:cNvSpPr txBox="1"/>
          <p:nvPr/>
        </p:nvSpPr>
        <p:spPr>
          <a:xfrm>
            <a:off x="661306" y="1097047"/>
            <a:ext cx="62828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CNN – Pattern </a:t>
            </a:r>
            <a:r>
              <a:rPr lang="en-US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in Image (</a:t>
            </a:r>
            <a:r>
              <a:rPr lang="en-US" sz="2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Neocognitron</a:t>
            </a:r>
            <a:r>
              <a:rPr lang="en-US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)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" pitchFamily="2" charset="0"/>
              <a:ea typeface="AppleMyungjo" pitchFamily="2" charset="-127"/>
              <a:cs typeface="PF Din Text Universal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1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047AD-E616-434A-957F-4DBC4125BA73}"/>
              </a:ext>
            </a:extLst>
          </p:cNvPr>
          <p:cNvSpPr txBox="1"/>
          <p:nvPr/>
        </p:nvSpPr>
        <p:spPr>
          <a:xfrm>
            <a:off x="506817" y="1587389"/>
            <a:ext cx="61410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Convolutional Neural Networks (CNN)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2F887-8A1B-C3B1-3157-94C2BE364FF4}"/>
              </a:ext>
            </a:extLst>
          </p:cNvPr>
          <p:cNvSpPr txBox="1"/>
          <p:nvPr/>
        </p:nvSpPr>
        <p:spPr>
          <a:xfrm>
            <a:off x="506817" y="2417474"/>
            <a:ext cx="501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latinLnBrk="0" hangingPunct="1"/>
            <a:r>
              <a:rPr lang="en-US" dirty="0">
                <a:latin typeface="Helvetica" panose="020B0604020202020204" pitchFamily="2" charset="0"/>
                <a:ea typeface="AppleMyungjo" pitchFamily="2" charset="-127"/>
                <a:cs typeface="PF Din Text Universal Light" panose="02000506000000020004" pitchFamily="2" charset="0"/>
              </a:rPr>
              <a:t>ImageNet Database</a:t>
            </a:r>
          </a:p>
          <a:p>
            <a:pPr defTabSz="914400" eaLnBrk="1" latinLnBrk="0" hangingPunct="1"/>
            <a:endParaRPr lang="en-US" dirty="0">
              <a:latin typeface="Helvetica" panose="020B0604020202020204" pitchFamily="2" charset="0"/>
              <a:ea typeface="AppleMyungjo" pitchFamily="2" charset="-127"/>
              <a:cs typeface="PF Din Text Universal Light" panose="02000506000000020004" pitchFamily="2" charset="0"/>
            </a:endParaRPr>
          </a:p>
          <a:p>
            <a:pPr defTabSz="914400" eaLnBrk="1" latinLnBrk="0" hangingPunct="1"/>
            <a:endParaRPr lang="en-US" dirty="0">
              <a:latin typeface="Helvetica" panose="020B0604020202020204" pitchFamily="2" charset="0"/>
              <a:ea typeface="AppleMyungjo" pitchFamily="2" charset="-127"/>
              <a:cs typeface="PF Din Text Universal Light" panose="02000506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0F300C-0667-32B9-3C29-BE7BB4D3C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43"/>
          <a:stretch/>
        </p:blipFill>
        <p:spPr bwMode="auto">
          <a:xfrm>
            <a:off x="4430214" y="2879139"/>
            <a:ext cx="7567268" cy="157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8AEA80-D0C7-AB86-C772-8893A1798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3" t="45729" r="-1924" b="-232"/>
          <a:stretch/>
        </p:blipFill>
        <p:spPr bwMode="auto">
          <a:xfrm>
            <a:off x="3989103" y="4665899"/>
            <a:ext cx="8242586" cy="196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CCDCF1-4213-B033-EF69-12F75DE7766E}"/>
              </a:ext>
            </a:extLst>
          </p:cNvPr>
          <p:cNvSpPr txBox="1"/>
          <p:nvPr/>
        </p:nvSpPr>
        <p:spPr>
          <a:xfrm>
            <a:off x="506817" y="3340804"/>
            <a:ext cx="32161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000000"/>
                </a:solidFill>
                <a:latin typeface="Helvetica" panose="020B0604020202020204" pitchFamily="2" charset="0"/>
              </a:rPr>
              <a:t>Training: 	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anose="020B0604020202020204" pitchFamily="2" charset="0"/>
              </a:rPr>
              <a:t>1,281,167</a:t>
            </a:r>
          </a:p>
          <a:p>
            <a:pPr algn="just"/>
            <a:r>
              <a:rPr lang="en-GB" dirty="0">
                <a:solidFill>
                  <a:srgbClr val="000000"/>
                </a:solidFill>
                <a:latin typeface="Helvetica" panose="020B0604020202020204" pitchFamily="2" charset="0"/>
              </a:rPr>
              <a:t>V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anose="020B0604020202020204" pitchFamily="2" charset="0"/>
              </a:rPr>
              <a:t>alidation:	 50,000</a:t>
            </a:r>
          </a:p>
          <a:p>
            <a:pPr algn="just"/>
            <a:r>
              <a:rPr lang="en-GB" dirty="0">
                <a:solidFill>
                  <a:srgbClr val="000000"/>
                </a:solidFill>
                <a:latin typeface="Helvetica" panose="020B0604020202020204" pitchFamily="2" charset="0"/>
              </a:rPr>
              <a:t>T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anose="020B0604020202020204" pitchFamily="2" charset="0"/>
              </a:rPr>
              <a:t>esting:		100,000</a:t>
            </a:r>
          </a:p>
          <a:p>
            <a:pPr algn="just"/>
            <a:endParaRPr lang="en-GB" dirty="0">
              <a:solidFill>
                <a:srgbClr val="000000"/>
              </a:solidFill>
              <a:latin typeface="Helvetica" panose="020B0604020202020204" pitchFamily="2" charset="0"/>
            </a:endParaRPr>
          </a:p>
          <a:p>
            <a:pPr algn="just"/>
            <a:r>
              <a:rPr lang="en-GB" b="0" i="0" dirty="0">
                <a:solidFill>
                  <a:srgbClr val="000000"/>
                </a:solidFill>
                <a:effectLst/>
                <a:latin typeface="Helvetica" panose="020B0604020202020204" pitchFamily="2" charset="0"/>
              </a:rPr>
              <a:t>Classes:		1,000</a:t>
            </a:r>
          </a:p>
          <a:p>
            <a:pPr algn="just"/>
            <a:endParaRPr lang="en-GB" dirty="0">
              <a:solidFill>
                <a:srgbClr val="000000"/>
              </a:solidFill>
              <a:latin typeface="Helvetica" panose="020B0604020202020204" pitchFamily="2" charset="0"/>
            </a:endParaRPr>
          </a:p>
          <a:p>
            <a:pPr algn="just"/>
            <a:r>
              <a:rPr lang="en-GB" dirty="0">
                <a:solidFill>
                  <a:srgbClr val="000000"/>
                </a:solidFill>
                <a:latin typeface="Helvetica" panose="020B0604020202020204" pitchFamily="2" charset="0"/>
              </a:rPr>
              <a:t>Humans error rate is 5%</a:t>
            </a:r>
            <a:endParaRPr lang="en-GB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2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02F887-8A1B-C3B1-3157-94C2BE364FF4}"/>
              </a:ext>
            </a:extLst>
          </p:cNvPr>
          <p:cNvSpPr txBox="1"/>
          <p:nvPr/>
        </p:nvSpPr>
        <p:spPr>
          <a:xfrm>
            <a:off x="506817" y="2417474"/>
            <a:ext cx="501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latinLnBrk="0" hangingPunct="1"/>
            <a:r>
              <a:rPr lang="en-US" dirty="0">
                <a:latin typeface="Helvetica" panose="020B0604020202020204" pitchFamily="2" charset="0"/>
                <a:ea typeface="AppleMyungjo" pitchFamily="2" charset="-127"/>
                <a:cs typeface="PF Din Text Universal Light" panose="02000506000000020004" pitchFamily="2" charset="0"/>
              </a:rPr>
              <a:t>CNN Features extraction technique</a:t>
            </a:r>
          </a:p>
          <a:p>
            <a:pPr defTabSz="914400" eaLnBrk="1" latinLnBrk="0" hangingPunct="1"/>
            <a:endParaRPr lang="en-US" dirty="0">
              <a:latin typeface="Helvetica" panose="020B0604020202020204" pitchFamily="2" charset="0"/>
              <a:ea typeface="AppleMyungjo" pitchFamily="2" charset="-127"/>
              <a:cs typeface="PF Din Text Universal Light" panose="02000506000000020004" pitchFamily="2" charset="0"/>
            </a:endParaRPr>
          </a:p>
          <a:p>
            <a:pPr defTabSz="914400" eaLnBrk="1" latinLnBrk="0" hangingPunct="1"/>
            <a:endParaRPr lang="en-US" dirty="0">
              <a:latin typeface="Helvetica" panose="020B0604020202020204" pitchFamily="2" charset="0"/>
              <a:ea typeface="AppleMyungjo" pitchFamily="2" charset="-127"/>
              <a:cs typeface="PF Din Text Universal Light" panose="02000506000000020004" pitchFamily="2" charset="0"/>
            </a:endParaRPr>
          </a:p>
        </p:txBody>
      </p:sp>
      <p:pic>
        <p:nvPicPr>
          <p:cNvPr id="2050" name="Picture 2" descr="AlexNet triggers a wave of better solutions to the ImageNet classification problem. Source: von Zitzewitz 2017, fig. 11.">
            <a:extLst>
              <a:ext uri="{FF2B5EF4-FFF2-40B4-BE49-F238E27FC236}">
                <a16:creationId xmlns:a16="http://schemas.microsoft.com/office/drawing/2014/main" id="{7C1E6996-6391-312E-AEB9-1993C86BD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92" y="2952808"/>
            <a:ext cx="8729472" cy="390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80CB6B-0252-2E7C-DE26-9BD37B41330D}"/>
              </a:ext>
            </a:extLst>
          </p:cNvPr>
          <p:cNvGrpSpPr/>
          <p:nvPr/>
        </p:nvGrpSpPr>
        <p:grpSpPr>
          <a:xfrm>
            <a:off x="2643544" y="3749196"/>
            <a:ext cx="2412088" cy="2988034"/>
            <a:chOff x="2643544" y="3749196"/>
            <a:chExt cx="2412088" cy="298803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539B80F-F45F-B000-8AAA-E20118E88889}"/>
                </a:ext>
              </a:extLst>
            </p:cNvPr>
            <p:cNvSpPr/>
            <p:nvPr/>
          </p:nvSpPr>
          <p:spPr>
            <a:xfrm>
              <a:off x="2643544" y="4149306"/>
              <a:ext cx="1010710" cy="25879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9367887-D2D3-7DB9-0F52-D08B17D6FCCB}"/>
                </a:ext>
              </a:extLst>
            </p:cNvPr>
            <p:cNvGrpSpPr/>
            <p:nvPr/>
          </p:nvGrpSpPr>
          <p:grpSpPr>
            <a:xfrm>
              <a:off x="3148899" y="3749196"/>
              <a:ext cx="1906733" cy="400110"/>
              <a:chOff x="3234956" y="3749196"/>
              <a:chExt cx="1690892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674B6-1578-629E-BB9C-B7BA5938BBD3}"/>
                  </a:ext>
                </a:extLst>
              </p:cNvPr>
              <p:cNvSpPr txBox="1"/>
              <p:nvPr/>
            </p:nvSpPr>
            <p:spPr>
              <a:xfrm>
                <a:off x="3683105" y="3749196"/>
                <a:ext cx="12427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rgbClr val="002060"/>
                    </a:solidFill>
                  </a:rPr>
                  <a:t>First CNN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ADF105B-E350-067D-9C1C-891CDC867CE5}"/>
                  </a:ext>
                </a:extLst>
              </p:cNvPr>
              <p:cNvCxnSpPr>
                <a:cxnSpLocks/>
                <a:stCxn id="7" idx="1"/>
                <a:endCxn id="3" idx="0"/>
              </p:cNvCxnSpPr>
              <p:nvPr/>
            </p:nvCxnSpPr>
            <p:spPr>
              <a:xfrm flipH="1">
                <a:off x="3234956" y="3949251"/>
                <a:ext cx="448149" cy="20005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14D096F-A16A-212D-88DE-BB1F6AA356B0}"/>
              </a:ext>
            </a:extLst>
          </p:cNvPr>
          <p:cNvSpPr txBox="1"/>
          <p:nvPr/>
        </p:nvSpPr>
        <p:spPr>
          <a:xfrm>
            <a:off x="6010397" y="1825916"/>
            <a:ext cx="6141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First CNN-based Winner (</a:t>
            </a:r>
            <a:r>
              <a:rPr lang="en-GB" dirty="0" err="1">
                <a:solidFill>
                  <a:srgbClr val="002060"/>
                </a:solidFill>
              </a:rPr>
              <a:t>AlexNet</a:t>
            </a:r>
            <a:r>
              <a:rPr lang="en-GB" dirty="0">
                <a:solidFill>
                  <a:srgbClr val="002060"/>
                </a:solidFill>
              </a:rPr>
              <a:t> 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It was a pioneer in enhancing the image classification task using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Since 2012 all the winners were using CNN in their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59A16-E09C-2D17-01F3-D88B0379368F}"/>
              </a:ext>
            </a:extLst>
          </p:cNvPr>
          <p:cNvSpPr txBox="1"/>
          <p:nvPr/>
        </p:nvSpPr>
        <p:spPr>
          <a:xfrm>
            <a:off x="506817" y="1587389"/>
            <a:ext cx="61410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Convolutional Neural Networks (CNN)</a:t>
            </a:r>
          </a:p>
        </p:txBody>
      </p:sp>
    </p:spTree>
    <p:extLst>
      <p:ext uri="{BB962C8B-B14F-4D97-AF65-F5344CB8AC3E}">
        <p14:creationId xmlns:p14="http://schemas.microsoft.com/office/powerpoint/2010/main" val="185094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90A0C5-A462-D750-DF22-19D72450C088}"/>
              </a:ext>
            </a:extLst>
          </p:cNvPr>
          <p:cNvGrpSpPr/>
          <p:nvPr/>
        </p:nvGrpSpPr>
        <p:grpSpPr>
          <a:xfrm>
            <a:off x="1765738" y="1912911"/>
            <a:ext cx="8980136" cy="4806945"/>
            <a:chOff x="1765738" y="1912911"/>
            <a:chExt cx="8980136" cy="4806945"/>
          </a:xfrm>
        </p:grpSpPr>
        <p:pic>
          <p:nvPicPr>
            <p:cNvPr id="2" name="Picture 2" descr="A Comprehensive Guide to Convolutional Neural Networks — the ELI5 way |  Saturn Cloud Blog">
              <a:extLst>
                <a:ext uri="{FF2B5EF4-FFF2-40B4-BE49-F238E27FC236}">
                  <a16:creationId xmlns:a16="http://schemas.microsoft.com/office/drawing/2014/main" id="{0AB49BF9-07F1-C346-B5B1-CC4461A38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738" y="1912911"/>
              <a:ext cx="8980136" cy="480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Comprehensive Guide to Convolutional Neural Networks — the ELI5 way |  Saturn Cloud Blog">
              <a:extLst>
                <a:ext uri="{FF2B5EF4-FFF2-40B4-BE49-F238E27FC236}">
                  <a16:creationId xmlns:a16="http://schemas.microsoft.com/office/drawing/2014/main" id="{0849483B-7E58-714A-5CF1-DAA26975EC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79" r="22589"/>
            <a:stretch/>
          </p:blipFill>
          <p:spPr bwMode="auto">
            <a:xfrm>
              <a:off x="1948618" y="5832306"/>
              <a:ext cx="7134422" cy="477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2F5894-9606-11A3-6826-FBF9852C2730}"/>
              </a:ext>
            </a:extLst>
          </p:cNvPr>
          <p:cNvSpPr txBox="1"/>
          <p:nvPr/>
        </p:nvSpPr>
        <p:spPr>
          <a:xfrm>
            <a:off x="506817" y="1587389"/>
            <a:ext cx="61410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Convolutional Neural Networks (CNN)</a:t>
            </a:r>
          </a:p>
        </p:txBody>
      </p:sp>
    </p:spTree>
    <p:extLst>
      <p:ext uri="{BB962C8B-B14F-4D97-AF65-F5344CB8AC3E}">
        <p14:creationId xmlns:p14="http://schemas.microsoft.com/office/powerpoint/2010/main" val="114475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047AD-E616-434A-957F-4DBC4125BA73}"/>
              </a:ext>
            </a:extLst>
          </p:cNvPr>
          <p:cNvSpPr txBox="1"/>
          <p:nvPr/>
        </p:nvSpPr>
        <p:spPr>
          <a:xfrm>
            <a:off x="780575" y="1825916"/>
            <a:ext cx="4547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Kernels (Filters)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F9D87A-95BB-A0A2-759A-203C65DAE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962" y="3669314"/>
            <a:ext cx="4394038" cy="318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og Daniel GIF">
            <a:extLst>
              <a:ext uri="{FF2B5EF4-FFF2-40B4-BE49-F238E27FC236}">
                <a16:creationId xmlns:a16="http://schemas.microsoft.com/office/drawing/2014/main" id="{14889DDF-237D-929C-137A-0F0CD162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75" y="2302970"/>
            <a:ext cx="4367836" cy="318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7A54C0B-2AC7-D0B4-B5FE-1973BB0B3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72078"/>
              </p:ext>
            </p:extLst>
          </p:nvPr>
        </p:nvGraphicFramePr>
        <p:xfrm>
          <a:off x="6693322" y="2302970"/>
          <a:ext cx="1620000" cy="1620000"/>
        </p:xfrm>
        <a:graphic>
          <a:graphicData uri="http://schemas.openxmlformats.org/drawingml/2006/table">
            <a:tbl>
              <a:tblPr bandRow="1">
                <a:effectLst/>
                <a:tableStyleId>{E929F9F4-4A8F-4326-A1B4-22849713DDAB}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517024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8962051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3380118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1</a:t>
                      </a:r>
                    </a:p>
                  </a:txBody>
                  <a:tcPr marL="86546" marR="86546" marT="43273" marB="4327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0</a:t>
                      </a:r>
                    </a:p>
                  </a:txBody>
                  <a:tcPr marL="86546" marR="86546" marT="43273" marB="4327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1</a:t>
                      </a:r>
                    </a:p>
                  </a:txBody>
                  <a:tcPr marL="86546" marR="86546" marT="43273" marB="4327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2396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0</a:t>
                      </a:r>
                    </a:p>
                  </a:txBody>
                  <a:tcPr marL="86546" marR="86546" marT="43273" marB="4327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1</a:t>
                      </a:r>
                    </a:p>
                  </a:txBody>
                  <a:tcPr marL="86546" marR="86546" marT="43273" marB="4327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0</a:t>
                      </a:r>
                    </a:p>
                  </a:txBody>
                  <a:tcPr marL="86546" marR="86546" marT="43273" marB="4327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4756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1</a:t>
                      </a:r>
                    </a:p>
                  </a:txBody>
                  <a:tcPr marL="86546" marR="86546" marT="43273" marB="4327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0</a:t>
                      </a:r>
                    </a:p>
                  </a:txBody>
                  <a:tcPr marL="86546" marR="86546" marT="43273" marB="4327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1</a:t>
                      </a:r>
                    </a:p>
                  </a:txBody>
                  <a:tcPr marL="86546" marR="86546" marT="43273" marB="4327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65996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233BAF6-E34A-B2E4-8543-078FC0381425}"/>
              </a:ext>
            </a:extLst>
          </p:cNvPr>
          <p:cNvSpPr txBox="1"/>
          <p:nvPr/>
        </p:nvSpPr>
        <p:spPr>
          <a:xfrm>
            <a:off x="6547104" y="1665496"/>
            <a:ext cx="200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 (Filter)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8787A-1D05-4A1E-63F7-0818580B1EB6}"/>
              </a:ext>
            </a:extLst>
          </p:cNvPr>
          <p:cNvSpPr txBox="1"/>
          <p:nvPr/>
        </p:nvSpPr>
        <p:spPr>
          <a:xfrm>
            <a:off x="506817" y="1188442"/>
            <a:ext cx="61410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Convolutional Neural Networks (CNN)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9748A3-F9E1-E65A-A74F-73B83B87C357}"/>
              </a:ext>
            </a:extLst>
          </p:cNvPr>
          <p:cNvGrpSpPr/>
          <p:nvPr/>
        </p:nvGrpSpPr>
        <p:grpSpPr>
          <a:xfrm>
            <a:off x="9297454" y="1511808"/>
            <a:ext cx="2387729" cy="2262307"/>
            <a:chOff x="5327862" y="1274280"/>
            <a:chExt cx="5712534" cy="42050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CB153A-951C-CC48-C706-C563BFE19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09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t="60961"/>
            <a:stretch/>
          </p:blipFill>
          <p:spPr>
            <a:xfrm>
              <a:off x="5327862" y="3276184"/>
              <a:ext cx="5712534" cy="22031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6305EC-EEE5-F0B2-32A0-F9B8FA92E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109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t="9014" b="51947"/>
            <a:stretch/>
          </p:blipFill>
          <p:spPr>
            <a:xfrm>
              <a:off x="5327862" y="1274280"/>
              <a:ext cx="5712534" cy="2203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958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06CE2-659D-C64B-9C00-5CF1F5E9F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A5AB9B-F023-8B4A-BE34-5ADCF95463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047AD-E616-434A-957F-4DBC4125BA73}"/>
              </a:ext>
            </a:extLst>
          </p:cNvPr>
          <p:cNvSpPr txBox="1"/>
          <p:nvPr/>
        </p:nvSpPr>
        <p:spPr>
          <a:xfrm>
            <a:off x="780575" y="1825916"/>
            <a:ext cx="4547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4E265-695E-C74B-9FE3-86A4273B09E9}"/>
              </a:ext>
            </a:extLst>
          </p:cNvPr>
          <p:cNvSpPr txBox="1"/>
          <p:nvPr/>
        </p:nvSpPr>
        <p:spPr>
          <a:xfrm>
            <a:off x="780575" y="2344900"/>
            <a:ext cx="6878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anose="020B0604020202020204" pitchFamily="2" charset="0"/>
                <a:ea typeface="AppleMyungjo" pitchFamily="2" charset="-127"/>
                <a:cs typeface="PF Din Text Universal Light" panose="02000506000000020004" pitchFamily="2" charset="0"/>
              </a:rPr>
              <a:t>Computer Vision (CV) </a:t>
            </a: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anose="020B0604020202020204" pitchFamily="2" charset="0"/>
                <a:ea typeface="AppleMyungjo" pitchFamily="2" charset="-127"/>
                <a:cs typeface="PF Din Text Universal Light" panose="02000506000000020004" pitchFamily="2" charset="0"/>
              </a:rPr>
              <a:t>is 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anose="020B0604020202020204" pitchFamily="2" charset="0"/>
                <a:ea typeface="AppleMyungjo" pitchFamily="2" charset="-127"/>
                <a:cs typeface="PF Din Text Universal Light" panose="02000506000000020004" pitchFamily="2" charset="0"/>
              </a:rPr>
              <a:t> field of artificial intelligence (AI) that enables computers to derive meaningful information from images, videos and other visual inputs.</a:t>
            </a:r>
          </a:p>
        </p:txBody>
      </p:sp>
      <p:pic>
        <p:nvPicPr>
          <p:cNvPr id="7170" name="Picture 2" descr="Computer Vision Through the Ages | TELUS International">
            <a:extLst>
              <a:ext uri="{FF2B5EF4-FFF2-40B4-BE49-F238E27FC236}">
                <a16:creationId xmlns:a16="http://schemas.microsoft.com/office/drawing/2014/main" id="{373C2EA4-941D-2566-9191-C6E7BD75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28" y="3601445"/>
            <a:ext cx="5415447" cy="3046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350+ Computer Vision Illustrations, Royalty-Free Vector Graphics &amp; Clip Art  - iStock | Computer screen, Technology, Office computer">
            <a:extLst>
              <a:ext uri="{FF2B5EF4-FFF2-40B4-BE49-F238E27FC236}">
                <a16:creationId xmlns:a16="http://schemas.microsoft.com/office/drawing/2014/main" id="{ABC06810-8EFB-C6E5-B1D4-899E7034C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425" y1="31536" x2="56536" y2="31536"/>
                        <a14:foregroundMark x1="65359" y1="31863" x2="40686" y2="57353"/>
                        <a14:foregroundMark x1="40686" y1="57353" x2="38072" y2="58660"/>
                        <a14:foregroundMark x1="67484" y1="58333" x2="48039" y2="45261"/>
                        <a14:foregroundMark x1="48039" y1="45261" x2="38889" y2="33660"/>
                        <a14:foregroundMark x1="38889" y1="33660" x2="39052" y2="49346"/>
                        <a14:foregroundMark x1="39052" y1="49346" x2="54902" y2="47222"/>
                        <a14:foregroundMark x1="54902" y1="47222" x2="45425" y2="39706"/>
                        <a14:foregroundMark x1="45425" y1="39706" x2="41340" y2="49346"/>
                        <a14:foregroundMark x1="41340" y1="49346" x2="47222" y2="42974"/>
                        <a14:foregroundMark x1="47222" y1="42974" x2="49837" y2="49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91" t="27625" r="29118" b="32067"/>
          <a:stretch/>
        </p:blipFill>
        <p:spPr bwMode="auto">
          <a:xfrm>
            <a:off x="7959912" y="3601444"/>
            <a:ext cx="3226259" cy="304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047AD-E616-434A-957F-4DBC4125BA73}"/>
              </a:ext>
            </a:extLst>
          </p:cNvPr>
          <p:cNvSpPr txBox="1"/>
          <p:nvPr/>
        </p:nvSpPr>
        <p:spPr>
          <a:xfrm>
            <a:off x="780575" y="1825916"/>
            <a:ext cx="4547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Pooling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0F0241B-9FC2-4E2C-F6BD-B18BCF889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" t="9215" r="7250" b="23563"/>
          <a:stretch/>
        </p:blipFill>
        <p:spPr bwMode="auto">
          <a:xfrm>
            <a:off x="1105365" y="2302970"/>
            <a:ext cx="8444994" cy="35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EE1E0E-7751-A96F-5EA9-DC0D1D65971F}"/>
              </a:ext>
            </a:extLst>
          </p:cNvPr>
          <p:cNvSpPr txBox="1"/>
          <p:nvPr/>
        </p:nvSpPr>
        <p:spPr>
          <a:xfrm>
            <a:off x="506817" y="1188442"/>
            <a:ext cx="61410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Convolutional Neural Networks (CNN)</a:t>
            </a:r>
          </a:p>
        </p:txBody>
      </p:sp>
    </p:spTree>
    <p:extLst>
      <p:ext uri="{BB962C8B-B14F-4D97-AF65-F5344CB8AC3E}">
        <p14:creationId xmlns:p14="http://schemas.microsoft.com/office/powerpoint/2010/main" val="214058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9047AD-E616-434A-957F-4DBC4125BA73}"/>
              </a:ext>
            </a:extLst>
          </p:cNvPr>
          <p:cNvSpPr txBox="1"/>
          <p:nvPr/>
        </p:nvSpPr>
        <p:spPr>
          <a:xfrm>
            <a:off x="780575" y="1825916"/>
            <a:ext cx="4547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Stride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9A010C-CCAD-7183-6B68-7BAE14ED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09" y="2860019"/>
            <a:ext cx="3920553" cy="229277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C50F0EF-038F-5ED7-1A2C-DA43FA90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984" y="2860019"/>
            <a:ext cx="3570397" cy="229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ABBE67-95E1-2F63-34B3-696CF29AC661}"/>
              </a:ext>
            </a:extLst>
          </p:cNvPr>
          <p:cNvSpPr txBox="1"/>
          <p:nvPr/>
        </p:nvSpPr>
        <p:spPr>
          <a:xfrm>
            <a:off x="506817" y="1188442"/>
            <a:ext cx="61410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Convolutional Neural Networks (CNN)</a:t>
            </a:r>
          </a:p>
        </p:txBody>
      </p:sp>
    </p:spTree>
    <p:extLst>
      <p:ext uri="{BB962C8B-B14F-4D97-AF65-F5344CB8AC3E}">
        <p14:creationId xmlns:p14="http://schemas.microsoft.com/office/powerpoint/2010/main" val="221475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661138" y="1942495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Flatten</a:t>
            </a:r>
          </a:p>
        </p:txBody>
      </p:sp>
      <p:pic>
        <p:nvPicPr>
          <p:cNvPr id="1026" name="Picture 2" descr="What is Convolutional Neural Network (CNN) ? — with Keras | by Caner  Dabakoglu | Medium">
            <a:extLst>
              <a:ext uri="{FF2B5EF4-FFF2-40B4-BE49-F238E27FC236}">
                <a16:creationId xmlns:a16="http://schemas.microsoft.com/office/drawing/2014/main" id="{4E73CBC5-4D17-45DF-AD55-2A9088B31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5" r="32864" b="37897"/>
          <a:stretch/>
        </p:blipFill>
        <p:spPr bwMode="auto">
          <a:xfrm>
            <a:off x="418685" y="3078480"/>
            <a:ext cx="3574751" cy="15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Convolutional Neural Network (CNN) ? — with Keras | by Caner  Dabakoglu | Medium">
            <a:extLst>
              <a:ext uri="{FF2B5EF4-FFF2-40B4-BE49-F238E27FC236}">
                <a16:creationId xmlns:a16="http://schemas.microsoft.com/office/drawing/2014/main" id="{8E21FD69-7FAD-4BB7-9632-0474FCA5D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6" r="7105"/>
          <a:stretch/>
        </p:blipFill>
        <p:spPr bwMode="auto">
          <a:xfrm>
            <a:off x="3909849" y="1847285"/>
            <a:ext cx="892886" cy="439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121714-5628-5F09-8A47-3F43C18EA0A3}"/>
              </a:ext>
            </a:extLst>
          </p:cNvPr>
          <p:cNvSpPr/>
          <p:nvPr/>
        </p:nvSpPr>
        <p:spPr>
          <a:xfrm>
            <a:off x="5628000" y="2653549"/>
            <a:ext cx="468000" cy="468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dirty="0"/>
              <a:t>1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AAEB6-0251-CBDF-B4D1-A8A4AE0673A1}"/>
              </a:ext>
            </a:extLst>
          </p:cNvPr>
          <p:cNvSpPr/>
          <p:nvPr/>
        </p:nvSpPr>
        <p:spPr>
          <a:xfrm>
            <a:off x="6096000" y="2653549"/>
            <a:ext cx="468000" cy="468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dirty="0"/>
              <a:t>2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82ECA-C627-DEB1-E953-A3F71CEB38C2}"/>
              </a:ext>
            </a:extLst>
          </p:cNvPr>
          <p:cNvSpPr/>
          <p:nvPr/>
        </p:nvSpPr>
        <p:spPr>
          <a:xfrm>
            <a:off x="5628000" y="3123551"/>
            <a:ext cx="468000" cy="468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dirty="0"/>
              <a:t>3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B7F17A-B97D-10EB-740F-337A6F086E11}"/>
              </a:ext>
            </a:extLst>
          </p:cNvPr>
          <p:cNvSpPr/>
          <p:nvPr/>
        </p:nvSpPr>
        <p:spPr>
          <a:xfrm>
            <a:off x="6096000" y="3123551"/>
            <a:ext cx="468000" cy="4680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AE" dirty="0"/>
              <a:t>4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3DEE6-63F8-63CE-EA17-C0CDBDA5AD16}"/>
              </a:ext>
            </a:extLst>
          </p:cNvPr>
          <p:cNvSpPr txBox="1"/>
          <p:nvPr/>
        </p:nvSpPr>
        <p:spPr>
          <a:xfrm>
            <a:off x="506817" y="1188442"/>
            <a:ext cx="61410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Convolutional Neural Networks (CNN)</a:t>
            </a:r>
          </a:p>
        </p:txBody>
      </p:sp>
    </p:spTree>
    <p:extLst>
      <p:ext uri="{BB962C8B-B14F-4D97-AF65-F5344CB8AC3E}">
        <p14:creationId xmlns:p14="http://schemas.microsoft.com/office/powerpoint/2010/main" val="313338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13294 -4.81481E-6 C 0.19245 -4.81481E-6 0.26588 0.04213 0.26588 0.07639 L 0.26588 0.15278 " pathEditMode="relative" rAng="0" ptsTypes="AAAA">
                                      <p:cBhvr>
                                        <p:cTn id="6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116 L 0.11367 0.00116 C 0.16497 0.00116 0.22826 0.06181 0.22826 0.11135 L 0.22826 0.22153 " pathEditMode="relative" rAng="0" ptsTypes="AAAA">
                                      <p:cBhvr>
                                        <p:cTn id="9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0"/>
                            </p:stCondLst>
                            <p:childTnLst>
                              <p:par>
                                <p:cTn id="11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13294 -3.33333E-6 C 0.19245 -3.33333E-6 0.26615 0.06111 0.26615 0.11065 L 0.26615 0.22199 " pathEditMode="relative" rAng="0" ptsTypes="AAAA">
                                      <p:cBhvr>
                                        <p:cTn id="1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1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0.1138 -3.33333E-6 C 0.16484 -3.33333E-6 0.22774 0.07963 0.22774 0.14422 L 0.22774 0.28912 " pathEditMode="relative" rAng="0" ptsTypes="AAAA">
                                      <p:cBhvr>
                                        <p:cTn id="15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80" y="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omprehensive Guide to Convolutional Neural Networks — the ELI5 way |  Saturn Cloud Blog">
            <a:extLst>
              <a:ext uri="{FF2B5EF4-FFF2-40B4-BE49-F238E27FC236}">
                <a16:creationId xmlns:a16="http://schemas.microsoft.com/office/drawing/2014/main" id="{0AB49BF9-07F1-C346-B5B1-CC4461A38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738" y="1912911"/>
            <a:ext cx="8980136" cy="480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9047AD-E616-434A-957F-4DBC4125BA73}"/>
              </a:ext>
            </a:extLst>
          </p:cNvPr>
          <p:cNvSpPr txBox="1"/>
          <p:nvPr/>
        </p:nvSpPr>
        <p:spPr>
          <a:xfrm>
            <a:off x="780575" y="1825916"/>
            <a:ext cx="4547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The Architecture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" pitchFamily="2" charset="0"/>
              <a:ea typeface="AppleMyungjo" pitchFamily="2" charset="-127"/>
              <a:cs typeface="PF Din Text Universal Light" panose="020005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9E3DA-9838-B86E-61BB-0A2AAA1CAFD5}"/>
              </a:ext>
            </a:extLst>
          </p:cNvPr>
          <p:cNvSpPr txBox="1"/>
          <p:nvPr/>
        </p:nvSpPr>
        <p:spPr>
          <a:xfrm>
            <a:off x="506817" y="1188442"/>
            <a:ext cx="61410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Convolutional Neural Networks (CNN)</a:t>
            </a:r>
          </a:p>
        </p:txBody>
      </p:sp>
    </p:spTree>
    <p:extLst>
      <p:ext uri="{BB962C8B-B14F-4D97-AF65-F5344CB8AC3E}">
        <p14:creationId xmlns:p14="http://schemas.microsoft.com/office/powerpoint/2010/main" val="404208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09E3DA-9838-B86E-61BB-0A2AAA1CAFD5}"/>
              </a:ext>
            </a:extLst>
          </p:cNvPr>
          <p:cNvSpPr txBox="1"/>
          <p:nvPr/>
        </p:nvSpPr>
        <p:spPr>
          <a:xfrm>
            <a:off x="506817" y="1188442"/>
            <a:ext cx="61410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The Process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E47506-7253-B57A-A36C-DFD42CAEB42D}"/>
              </a:ext>
            </a:extLst>
          </p:cNvPr>
          <p:cNvGrpSpPr/>
          <p:nvPr/>
        </p:nvGrpSpPr>
        <p:grpSpPr>
          <a:xfrm>
            <a:off x="710404" y="2978462"/>
            <a:ext cx="1540710" cy="1703832"/>
            <a:chOff x="804672" y="2045208"/>
            <a:chExt cx="1540710" cy="1703832"/>
          </a:xfrm>
        </p:grpSpPr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B8E80A82-2F76-E337-3D22-073F8724FEA7}"/>
                </a:ext>
              </a:extLst>
            </p:cNvPr>
            <p:cNvSpPr/>
            <p:nvPr/>
          </p:nvSpPr>
          <p:spPr>
            <a:xfrm>
              <a:off x="804672" y="2045208"/>
              <a:ext cx="1540710" cy="1703832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sz="1600" dirty="0"/>
            </a:p>
          </p:txBody>
        </p:sp>
        <p:pic>
          <p:nvPicPr>
            <p:cNvPr id="1026" name="Picture 2" descr="Db Icon in Iconoir Vol.1">
              <a:extLst>
                <a:ext uri="{FF2B5EF4-FFF2-40B4-BE49-F238E27FC236}">
                  <a16:creationId xmlns:a16="http://schemas.microsoft.com/office/drawing/2014/main" id="{96324040-1021-557A-23B3-1593F920B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811" y="2379042"/>
              <a:ext cx="1049958" cy="1049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85DD2F-DE93-0B4B-020E-ABB9AC4BE05F}"/>
              </a:ext>
            </a:extLst>
          </p:cNvPr>
          <p:cNvGrpSpPr/>
          <p:nvPr/>
        </p:nvGrpSpPr>
        <p:grpSpPr>
          <a:xfrm>
            <a:off x="2585713" y="2978462"/>
            <a:ext cx="1540710" cy="1703832"/>
            <a:chOff x="2679981" y="2045208"/>
            <a:chExt cx="1540710" cy="1703832"/>
          </a:xfrm>
        </p:grpSpPr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26D4593A-8F45-7E70-8945-D2149D764C60}"/>
                </a:ext>
              </a:extLst>
            </p:cNvPr>
            <p:cNvSpPr/>
            <p:nvPr/>
          </p:nvSpPr>
          <p:spPr>
            <a:xfrm>
              <a:off x="2679981" y="2045208"/>
              <a:ext cx="1540710" cy="1703832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sz="1600" dirty="0"/>
            </a:p>
          </p:txBody>
        </p:sp>
        <p:pic>
          <p:nvPicPr>
            <p:cNvPr id="1028" name="Picture 4" descr="Document, enlarge, examine, file, magnifier, paper, read icon - Download on  Iconfinder">
              <a:extLst>
                <a:ext uri="{FF2B5EF4-FFF2-40B4-BE49-F238E27FC236}">
                  <a16:creationId xmlns:a16="http://schemas.microsoft.com/office/drawing/2014/main" id="{D3963DD0-87C5-6734-1E2C-12DBB095E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7343" y="2379042"/>
              <a:ext cx="1049958" cy="1049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315C34-450E-B7C0-7B85-7A91F300D3D9}"/>
              </a:ext>
            </a:extLst>
          </p:cNvPr>
          <p:cNvGrpSpPr/>
          <p:nvPr/>
        </p:nvGrpSpPr>
        <p:grpSpPr>
          <a:xfrm>
            <a:off x="4461022" y="2951030"/>
            <a:ext cx="1540710" cy="1703832"/>
            <a:chOff x="4555290" y="2017776"/>
            <a:chExt cx="1540710" cy="1703832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32E3020F-956D-554D-8158-4B86CC2ACF80}"/>
                </a:ext>
              </a:extLst>
            </p:cNvPr>
            <p:cNvSpPr/>
            <p:nvPr/>
          </p:nvSpPr>
          <p:spPr>
            <a:xfrm>
              <a:off x="4555290" y="2017776"/>
              <a:ext cx="1540710" cy="1703832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sz="1600" dirty="0"/>
            </a:p>
          </p:txBody>
        </p:sp>
        <p:pic>
          <p:nvPicPr>
            <p:cNvPr id="1030" name="Picture 6" descr="data filtering Icon - Free PNG &amp; SVG 2033873 - Noun Project">
              <a:extLst>
                <a:ext uri="{FF2B5EF4-FFF2-40B4-BE49-F238E27FC236}">
                  <a16:creationId xmlns:a16="http://schemas.microsoft.com/office/drawing/2014/main" id="{9B6267FE-FCF9-95A3-BE16-EB5A3B82E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339" y="2498102"/>
              <a:ext cx="827807" cy="827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0C9660-A648-44D7-B332-9F960AFAF829}"/>
              </a:ext>
            </a:extLst>
          </p:cNvPr>
          <p:cNvGrpSpPr/>
          <p:nvPr/>
        </p:nvGrpSpPr>
        <p:grpSpPr>
          <a:xfrm>
            <a:off x="6336331" y="2978462"/>
            <a:ext cx="1540710" cy="1703832"/>
            <a:chOff x="6430599" y="2045208"/>
            <a:chExt cx="1540710" cy="1703832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FB376360-3BF6-08D6-1DD3-5B40B5431686}"/>
                </a:ext>
              </a:extLst>
            </p:cNvPr>
            <p:cNvSpPr/>
            <p:nvPr/>
          </p:nvSpPr>
          <p:spPr>
            <a:xfrm>
              <a:off x="6430599" y="2045208"/>
              <a:ext cx="1540710" cy="1703832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sz="1600" dirty="0"/>
            </a:p>
          </p:txBody>
        </p:sp>
        <p:pic>
          <p:nvPicPr>
            <p:cNvPr id="1034" name="Picture 10" descr="Ml Model Icons - Free SVG &amp; PNG Ml Model Images - Noun Project">
              <a:extLst>
                <a:ext uri="{FF2B5EF4-FFF2-40B4-BE49-F238E27FC236}">
                  <a16:creationId xmlns:a16="http://schemas.microsoft.com/office/drawing/2014/main" id="{03727DF6-C6E9-17CA-AB3D-4DB9927D0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7886" y="2356951"/>
              <a:ext cx="1110108" cy="1110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6417BD-8971-6F08-2EBD-11989EF91E47}"/>
              </a:ext>
            </a:extLst>
          </p:cNvPr>
          <p:cNvGrpSpPr/>
          <p:nvPr/>
        </p:nvGrpSpPr>
        <p:grpSpPr>
          <a:xfrm>
            <a:off x="8211640" y="2951030"/>
            <a:ext cx="1540710" cy="1703832"/>
            <a:chOff x="6430599" y="4128752"/>
            <a:chExt cx="1540710" cy="1703832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4545F080-E538-DCE1-3238-5FBFCF303ED8}"/>
                </a:ext>
              </a:extLst>
            </p:cNvPr>
            <p:cNvSpPr/>
            <p:nvPr/>
          </p:nvSpPr>
          <p:spPr>
            <a:xfrm>
              <a:off x="6430599" y="4128752"/>
              <a:ext cx="1540710" cy="1703832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sz="1600" dirty="0"/>
            </a:p>
          </p:txBody>
        </p:sp>
        <p:pic>
          <p:nvPicPr>
            <p:cNvPr id="1036" name="Picture 12" descr="Evaluation Icons &amp; Symbols">
              <a:extLst>
                <a:ext uri="{FF2B5EF4-FFF2-40B4-BE49-F238E27FC236}">
                  <a16:creationId xmlns:a16="http://schemas.microsoft.com/office/drawing/2014/main" id="{D38E60BA-C49D-BC08-D82E-CF7CBBEDF7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370" y="4597453"/>
              <a:ext cx="841986" cy="841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9FC2EB-5D20-E481-7A40-FA7E9125E927}"/>
              </a:ext>
            </a:extLst>
          </p:cNvPr>
          <p:cNvGrpSpPr/>
          <p:nvPr/>
        </p:nvGrpSpPr>
        <p:grpSpPr>
          <a:xfrm>
            <a:off x="10169121" y="2951030"/>
            <a:ext cx="1540710" cy="1703832"/>
            <a:chOff x="9410862" y="3044450"/>
            <a:chExt cx="1540710" cy="1703832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88D1B3E6-3545-CC7D-5DAA-97D749583A6D}"/>
                </a:ext>
              </a:extLst>
            </p:cNvPr>
            <p:cNvSpPr/>
            <p:nvPr/>
          </p:nvSpPr>
          <p:spPr>
            <a:xfrm>
              <a:off x="9410862" y="3044450"/>
              <a:ext cx="1540710" cy="1703832"/>
            </a:xfrm>
            <a:prstGeom prst="flowChartConnec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sz="1600" dirty="0"/>
            </a:p>
          </p:txBody>
        </p:sp>
        <p:pic>
          <p:nvPicPr>
            <p:cNvPr id="1038" name="Picture 14" descr="Machine learning model&quot; Icon - Download for free – Iconduck">
              <a:extLst>
                <a:ext uri="{FF2B5EF4-FFF2-40B4-BE49-F238E27FC236}">
                  <a16:creationId xmlns:a16="http://schemas.microsoft.com/office/drawing/2014/main" id="{EF88C772-120F-B17E-7C2F-73239828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9799" y="3467059"/>
              <a:ext cx="902836" cy="902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44BA08-1C03-4CC1-2839-430E03631F58}"/>
              </a:ext>
            </a:extLst>
          </p:cNvPr>
          <p:cNvSpPr txBox="1"/>
          <p:nvPr/>
        </p:nvSpPr>
        <p:spPr>
          <a:xfrm>
            <a:off x="841864" y="4831462"/>
            <a:ext cx="126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E2C5C-8173-621E-A471-DF712B0F4C9A}"/>
              </a:ext>
            </a:extLst>
          </p:cNvPr>
          <p:cNvSpPr txBox="1"/>
          <p:nvPr/>
        </p:nvSpPr>
        <p:spPr>
          <a:xfrm>
            <a:off x="2806396" y="4831462"/>
            <a:ext cx="126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Read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1B914-3D5E-17C0-A2A4-0C8984A4F2C3}"/>
              </a:ext>
            </a:extLst>
          </p:cNvPr>
          <p:cNvSpPr txBox="1"/>
          <p:nvPr/>
        </p:nvSpPr>
        <p:spPr>
          <a:xfrm>
            <a:off x="4730756" y="4831462"/>
            <a:ext cx="148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Process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53D89-BF54-83D9-3995-E0038BB9C04C}"/>
              </a:ext>
            </a:extLst>
          </p:cNvPr>
          <p:cNvSpPr txBox="1"/>
          <p:nvPr/>
        </p:nvSpPr>
        <p:spPr>
          <a:xfrm>
            <a:off x="6716723" y="4831462"/>
            <a:ext cx="126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0D8E0-179C-6A8E-B0A4-5F048DEED4C9}"/>
              </a:ext>
            </a:extLst>
          </p:cNvPr>
          <p:cNvSpPr txBox="1"/>
          <p:nvPr/>
        </p:nvSpPr>
        <p:spPr>
          <a:xfrm>
            <a:off x="8417746" y="4830582"/>
            <a:ext cx="126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Evaluate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B7FD7-20EF-9CED-0FB0-C70D626350EB}"/>
              </a:ext>
            </a:extLst>
          </p:cNvPr>
          <p:cNvSpPr txBox="1"/>
          <p:nvPr/>
        </p:nvSpPr>
        <p:spPr>
          <a:xfrm>
            <a:off x="10278477" y="4798316"/>
            <a:ext cx="143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in RW</a:t>
            </a:r>
          </a:p>
        </p:txBody>
      </p:sp>
    </p:spTree>
    <p:extLst>
      <p:ext uri="{BB962C8B-B14F-4D97-AF65-F5344CB8AC3E}">
        <p14:creationId xmlns:p14="http://schemas.microsoft.com/office/powerpoint/2010/main" val="247049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2AB86037-0802-FD94-FEC9-C24C32208854}"/>
              </a:ext>
            </a:extLst>
          </p:cNvPr>
          <p:cNvCxnSpPr>
            <a:cxnSpLocks/>
          </p:cNvCxnSpPr>
          <p:nvPr/>
        </p:nvCxnSpPr>
        <p:spPr>
          <a:xfrm>
            <a:off x="-15776" y="1495174"/>
            <a:ext cx="9351818" cy="0"/>
          </a:xfrm>
          <a:prstGeom prst="line">
            <a:avLst/>
          </a:prstGeom>
          <a:ln>
            <a:solidFill>
              <a:srgbClr val="E3D1B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008E426-17FC-91F7-427A-190ED49E816F}"/>
              </a:ext>
            </a:extLst>
          </p:cNvPr>
          <p:cNvSpPr txBox="1">
            <a:spLocks/>
          </p:cNvSpPr>
          <p:nvPr/>
        </p:nvSpPr>
        <p:spPr>
          <a:xfrm>
            <a:off x="47385" y="1781753"/>
            <a:ext cx="3679663" cy="4512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0A959"/>
              </a:solidFill>
              <a:effectLst/>
              <a:uLnTx/>
              <a:uFillTx/>
              <a:latin typeface="Helvetica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06</a:t>
            </a:r>
          </a:p>
        </p:txBody>
      </p:sp>
      <p:sp>
        <p:nvSpPr>
          <p:cNvPr id="35" name="مربع نص 34">
            <a:extLst>
              <a:ext uri="{FF2B5EF4-FFF2-40B4-BE49-F238E27FC236}">
                <a16:creationId xmlns:a16="http://schemas.microsoft.com/office/drawing/2014/main" id="{B56BE51F-9F50-53CF-CFBC-2F24AC2EF669}"/>
              </a:ext>
            </a:extLst>
          </p:cNvPr>
          <p:cNvSpPr txBox="1"/>
          <p:nvPr/>
        </p:nvSpPr>
        <p:spPr>
          <a:xfrm>
            <a:off x="699282" y="1734122"/>
            <a:ext cx="4594078" cy="346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Define Computer Vision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State Some Applications of Computer Vision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Differentiate Between Image Classification and Objects Detection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Explain the Convolutional Neural Network (CNN)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Use CNN Algorithms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Create an Image Classification program</a:t>
            </a:r>
          </a:p>
        </p:txBody>
      </p:sp>
      <p:sp>
        <p:nvSpPr>
          <p:cNvPr id="53" name="مربع نص 52">
            <a:extLst>
              <a:ext uri="{FF2B5EF4-FFF2-40B4-BE49-F238E27FC236}">
                <a16:creationId xmlns:a16="http://schemas.microsoft.com/office/drawing/2014/main" id="{DA93F61B-4B30-DEB8-2536-B136994EF071}"/>
              </a:ext>
            </a:extLst>
          </p:cNvPr>
          <p:cNvSpPr txBox="1"/>
          <p:nvPr/>
        </p:nvSpPr>
        <p:spPr>
          <a:xfrm>
            <a:off x="6309168" y="1779461"/>
            <a:ext cx="4318192" cy="2971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Computer Vision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Image 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Object Detection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Convolutional Neural Networks (CNN)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Kernel (Filters), Pooling, Stride, Flatten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Jupyter</a:t>
            </a: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 Notebook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9885574A-6A85-0DC1-674E-544AA6151B69}"/>
              </a:ext>
            </a:extLst>
          </p:cNvPr>
          <p:cNvSpPr txBox="1">
            <a:spLocks/>
          </p:cNvSpPr>
          <p:nvPr/>
        </p:nvSpPr>
        <p:spPr>
          <a:xfrm>
            <a:off x="618624" y="369034"/>
            <a:ext cx="4493587" cy="8819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Outline</a:t>
            </a:r>
          </a:p>
        </p:txBody>
      </p:sp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E780DFF1-627C-AD53-5F5D-3213ADFF2F78}"/>
              </a:ext>
            </a:extLst>
          </p:cNvPr>
          <p:cNvSpPr txBox="1">
            <a:spLocks/>
          </p:cNvSpPr>
          <p:nvPr/>
        </p:nvSpPr>
        <p:spPr>
          <a:xfrm>
            <a:off x="5792568" y="382849"/>
            <a:ext cx="4493587" cy="8819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100990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273C3D6-E4E9-494F-BAA1-4754BA5BAAA0}"/>
              </a:ext>
            </a:extLst>
          </p:cNvPr>
          <p:cNvSpPr txBox="1"/>
          <p:nvPr/>
        </p:nvSpPr>
        <p:spPr>
          <a:xfrm>
            <a:off x="5380383" y="3136612"/>
            <a:ext cx="5928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Medium" panose="02000506020000020004" pitchFamily="2" charset="0"/>
              </a:rPr>
              <a:t>Image classification - python </a:t>
            </a:r>
          </a:p>
        </p:txBody>
      </p:sp>
    </p:spTree>
    <p:extLst>
      <p:ext uri="{BB962C8B-B14F-4D97-AF65-F5344CB8AC3E}">
        <p14:creationId xmlns:p14="http://schemas.microsoft.com/office/powerpoint/2010/main" val="233159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68FF93AD-192B-6858-804B-48968A65A4A4}"/>
              </a:ext>
            </a:extLst>
          </p:cNvPr>
          <p:cNvSpPr/>
          <p:nvPr/>
        </p:nvSpPr>
        <p:spPr>
          <a:xfrm>
            <a:off x="0" y="-1036320"/>
            <a:ext cx="12192000" cy="6858000"/>
          </a:xfrm>
          <a:prstGeom prst="rect">
            <a:avLst/>
          </a:prstGeom>
          <a:solidFill>
            <a:srgbClr val="005F72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F51A739E-6C6A-0B38-3F35-0C63E22313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6"/>
          <a:stretch/>
        </p:blipFill>
        <p:spPr>
          <a:xfrm>
            <a:off x="0" y="-35560"/>
            <a:ext cx="4935682" cy="6893560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3D929B9B-AC52-FEF8-CE15-990206DA5D95}"/>
              </a:ext>
            </a:extLst>
          </p:cNvPr>
          <p:cNvSpPr txBox="1"/>
          <p:nvPr/>
        </p:nvSpPr>
        <p:spPr>
          <a:xfrm>
            <a:off x="5494116" y="1573530"/>
            <a:ext cx="4935682" cy="484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In this part, you will learn how to use python programming to create an image classifier based on CNN algorithms.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ru-RU" sz="1600" dirty="0">
              <a:solidFill>
                <a:prstClr val="white"/>
              </a:solidFill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Learning Outcomes: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ru-RU" sz="1600" dirty="0">
              <a:solidFill>
                <a:prstClr val="white"/>
              </a:solidFill>
              <a:latin typeface="Helvetica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GB" altLang="ru-RU" sz="1600" dirty="0">
                <a:solidFill>
                  <a:prstClr val="white"/>
                </a:solidFill>
                <a:latin typeface="Helvetica" pitchFamily="2" charset="0"/>
              </a:rPr>
              <a:t>Use </a:t>
            </a:r>
            <a:r>
              <a:rPr lang="en-GB" altLang="ru-RU" sz="1600" dirty="0" err="1">
                <a:solidFill>
                  <a:prstClr val="white"/>
                </a:solidFill>
                <a:latin typeface="Helvetica" pitchFamily="2" charset="0"/>
              </a:rPr>
              <a:t>Jupyter</a:t>
            </a:r>
            <a:r>
              <a:rPr lang="en-GB" altLang="ru-RU" sz="1600" dirty="0">
                <a:solidFill>
                  <a:prstClr val="white"/>
                </a:solidFill>
                <a:latin typeface="Helvetica" pitchFamily="2" charset="0"/>
              </a:rPr>
              <a:t> Notebook for python programming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GB" altLang="ru-RU" sz="1600" dirty="0">
                <a:solidFill>
                  <a:prstClr val="white"/>
                </a:solidFill>
                <a:latin typeface="Helvetica" pitchFamily="2" charset="0"/>
              </a:rPr>
              <a:t> Explain the process of creating an ML model: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GB" altLang="ru-RU" sz="1600" dirty="0">
                <a:solidFill>
                  <a:prstClr val="white"/>
                </a:solidFill>
                <a:latin typeface="Helvetica" pitchFamily="2" charset="0"/>
              </a:rPr>
              <a:t>Load data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GB" altLang="ru-RU" sz="1600" dirty="0">
                <a:solidFill>
                  <a:prstClr val="white"/>
                </a:solidFill>
                <a:latin typeface="Helvetica" pitchFamily="2" charset="0"/>
              </a:rPr>
              <a:t>pre-process data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GB" altLang="ru-RU" sz="1600" dirty="0">
                <a:solidFill>
                  <a:prstClr val="white"/>
                </a:solidFill>
                <a:latin typeface="Helvetica" pitchFamily="2" charset="0"/>
              </a:rPr>
              <a:t>Create a CNN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GB" altLang="ru-RU" sz="1600" dirty="0">
                <a:solidFill>
                  <a:prstClr val="white"/>
                </a:solidFill>
                <a:latin typeface="Helvetica" pitchFamily="2" charset="0"/>
              </a:rPr>
              <a:t>Evaluate the model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GB" altLang="ru-RU" sz="1600" dirty="0">
                <a:solidFill>
                  <a:prstClr val="white"/>
                </a:solidFill>
                <a:latin typeface="Helvetica" pitchFamily="2" charset="0"/>
              </a:rPr>
              <a:t>Test the model</a:t>
            </a:r>
          </a:p>
          <a:p>
            <a:pPr lvl="1">
              <a:lnSpc>
                <a:spcPct val="150000"/>
              </a:lnSpc>
            </a:pPr>
            <a:endParaRPr lang="en-GB" sz="1600" dirty="0">
              <a:solidFill>
                <a:prstClr val="white"/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kumimoji="0" lang="en-A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c) Build a simple UI to test the model</a:t>
            </a:r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1960B302-AD3F-F9EB-CEC3-62D89A8E6E11}"/>
              </a:ext>
            </a:extLst>
          </p:cNvPr>
          <p:cNvSpPr txBox="1"/>
          <p:nvPr/>
        </p:nvSpPr>
        <p:spPr>
          <a:xfrm>
            <a:off x="4935682" y="369096"/>
            <a:ext cx="7475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Image Classification - python</a:t>
            </a: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</a:endParaRP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6B684473-0412-FC11-FCAC-AF483C96224B}"/>
              </a:ext>
            </a:extLst>
          </p:cNvPr>
          <p:cNvSpPr txBox="1"/>
          <p:nvPr/>
        </p:nvSpPr>
        <p:spPr>
          <a:xfrm>
            <a:off x="5497975" y="1042359"/>
            <a:ext cx="518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4B97D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Image Classification using CNN</a:t>
            </a:r>
            <a:endParaRPr kumimoji="0" lang="en-AE" sz="2400" b="1" i="0" u="none" strike="noStrike" kern="1200" cap="none" spc="0" normalizeH="0" baseline="0" noProof="0" dirty="0">
              <a:ln>
                <a:noFill/>
              </a:ln>
              <a:solidFill>
                <a:srgbClr val="E4B97D"/>
              </a:solidFill>
              <a:effectLst/>
              <a:uLnTx/>
              <a:uFillTx/>
              <a:latin typeface="Helvetica" pitchFamily="2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156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506818" y="1511882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Python Code</a:t>
            </a:r>
          </a:p>
        </p:txBody>
      </p:sp>
      <p:pic>
        <p:nvPicPr>
          <p:cNvPr id="1032" name="Picture 8" descr="Python - Wikidata">
            <a:hlinkClick r:id="rId2"/>
            <a:extLst>
              <a:ext uri="{FF2B5EF4-FFF2-40B4-BE49-F238E27FC236}">
                <a16:creationId xmlns:a16="http://schemas.microsoft.com/office/drawing/2014/main" id="{032931B1-762D-5CA8-FC4F-DDAFA1230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92" y="2166490"/>
            <a:ext cx="4776216" cy="1416944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216585A7-F3A6-7EA8-F9A8-6AEF17D5D6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2996" y="3796096"/>
            <a:ext cx="1834896" cy="1834896"/>
          </a:xfrm>
          <a:prstGeom prst="rect">
            <a:avLst/>
          </a:prstGeom>
        </p:spPr>
      </p:pic>
      <p:pic>
        <p:nvPicPr>
          <p:cNvPr id="13" name="Picture 12">
            <a:hlinkClick r:id="rId6"/>
            <a:extLst>
              <a:ext uri="{FF2B5EF4-FFF2-40B4-BE49-F238E27FC236}">
                <a16:creationId xmlns:a16="http://schemas.microsoft.com/office/drawing/2014/main" id="{D09A0C41-A70B-D2C7-FAA8-340F4AF015B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84108" y="3796096"/>
            <a:ext cx="1930019" cy="1930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AF3A65-A301-3B42-D48C-8FEC8A2111CB}"/>
              </a:ext>
            </a:extLst>
          </p:cNvPr>
          <p:cNvSpPr txBox="1"/>
          <p:nvPr/>
        </p:nvSpPr>
        <p:spPr>
          <a:xfrm>
            <a:off x="2027321" y="5633743"/>
            <a:ext cx="143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04C35A-F04F-6821-CBED-78E939952214}"/>
              </a:ext>
            </a:extLst>
          </p:cNvPr>
          <p:cNvSpPr txBox="1"/>
          <p:nvPr/>
        </p:nvSpPr>
        <p:spPr>
          <a:xfrm>
            <a:off x="8733238" y="5633743"/>
            <a:ext cx="143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V Env</a:t>
            </a:r>
          </a:p>
        </p:txBody>
      </p:sp>
    </p:spTree>
    <p:extLst>
      <p:ext uri="{BB962C8B-B14F-4D97-AF65-F5344CB8AC3E}">
        <p14:creationId xmlns:p14="http://schemas.microsoft.com/office/powerpoint/2010/main" val="209377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506818" y="1511882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Python Code</a:t>
            </a:r>
          </a:p>
        </p:txBody>
      </p:sp>
      <p:pic>
        <p:nvPicPr>
          <p:cNvPr id="1032" name="Picture 8" descr="Python - Wikidata">
            <a:hlinkClick r:id="rId2"/>
            <a:extLst>
              <a:ext uri="{FF2B5EF4-FFF2-40B4-BE49-F238E27FC236}">
                <a16:creationId xmlns:a16="http://schemas.microsoft.com/office/drawing/2014/main" id="{032931B1-762D-5CA8-FC4F-DDAFA1230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92" y="2166490"/>
            <a:ext cx="4776216" cy="1416944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0340DFE5-0D0F-DEA5-A7ED-517865DB294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78552" y="3796096"/>
            <a:ext cx="1834896" cy="1834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965592-EB06-89A4-6986-390E5E8FCDE8}"/>
              </a:ext>
            </a:extLst>
          </p:cNvPr>
          <p:cNvSpPr txBox="1"/>
          <p:nvPr/>
        </p:nvSpPr>
        <p:spPr>
          <a:xfrm>
            <a:off x="5380121" y="5630992"/>
            <a:ext cx="143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COLAB</a:t>
            </a:r>
          </a:p>
        </p:txBody>
      </p:sp>
    </p:spTree>
    <p:extLst>
      <p:ext uri="{BB962C8B-B14F-4D97-AF65-F5344CB8AC3E}">
        <p14:creationId xmlns:p14="http://schemas.microsoft.com/office/powerpoint/2010/main" val="330600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06CE2-659D-C64B-9C00-5CF1F5E9F7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A5AB9B-F023-8B4A-BE34-5ADCF95463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047AD-E616-434A-957F-4DBC4125BA73}"/>
              </a:ext>
            </a:extLst>
          </p:cNvPr>
          <p:cNvSpPr txBox="1"/>
          <p:nvPr/>
        </p:nvSpPr>
        <p:spPr>
          <a:xfrm>
            <a:off x="780575" y="1825916"/>
            <a:ext cx="45472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4E265-695E-C74B-9FE3-86A4273B09E9}"/>
              </a:ext>
            </a:extLst>
          </p:cNvPr>
          <p:cNvSpPr txBox="1"/>
          <p:nvPr/>
        </p:nvSpPr>
        <p:spPr>
          <a:xfrm>
            <a:off x="780575" y="2344900"/>
            <a:ext cx="687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anose="020B0604020202020204" pitchFamily="2" charset="0"/>
                <a:ea typeface="AppleMyungjo" pitchFamily="2" charset="-127"/>
                <a:cs typeface="PF Din Text Universal Light" panose="02000506000000020004" pitchFamily="2" charset="0"/>
              </a:rPr>
              <a:t>Image search</a:t>
            </a:r>
          </a:p>
        </p:txBody>
      </p:sp>
      <p:pic>
        <p:nvPicPr>
          <p:cNvPr id="3074" name="Picture 2" descr="Photos Icon iOS 7 PNG Image | Design de ícone de aplicativo, Iphone, Icon  png">
            <a:hlinkClick r:id="rId4"/>
            <a:extLst>
              <a:ext uri="{FF2B5EF4-FFF2-40B4-BE49-F238E27FC236}">
                <a16:creationId xmlns:a16="http://schemas.microsoft.com/office/drawing/2014/main" id="{B9370961-124E-43D4-9301-AF9A1F7A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070" y="2882296"/>
            <a:ext cx="1668617" cy="1668617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How to search in Photos on iPhone, iPad, and iPod touch — Apple Support">
            <a:hlinkClick r:id="" action="ppaction://media"/>
            <a:extLst>
              <a:ext uri="{FF2B5EF4-FFF2-40B4-BE49-F238E27FC236}">
                <a16:creationId xmlns:a16="http://schemas.microsoft.com/office/drawing/2014/main" id="{D67DC699-162A-4D69-BA3E-68D51EC73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1690" y="2949292"/>
            <a:ext cx="6381544" cy="358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3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33784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506818" y="1750409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Python Code</a:t>
            </a:r>
          </a:p>
        </p:txBody>
      </p:sp>
      <p:pic>
        <p:nvPicPr>
          <p:cNvPr id="3" name="Picture 2" descr="GitHub">
            <a:hlinkClick r:id="rId2"/>
            <a:extLst>
              <a:ext uri="{FF2B5EF4-FFF2-40B4-BE49-F238E27FC236}">
                <a16:creationId xmlns:a16="http://schemas.microsoft.com/office/drawing/2014/main" id="{8B6613F0-87B0-4FF7-BA02-D970A0D05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19749" r="11770" b="19749"/>
          <a:stretch/>
        </p:blipFill>
        <p:spPr bwMode="auto">
          <a:xfrm>
            <a:off x="4645153" y="2989084"/>
            <a:ext cx="4784606" cy="14964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hlinkClick r:id="rId4"/>
            <a:extLst>
              <a:ext uri="{FF2B5EF4-FFF2-40B4-BE49-F238E27FC236}">
                <a16:creationId xmlns:a16="http://schemas.microsoft.com/office/drawing/2014/main" id="{1A82C0C9-B301-D92E-396F-3FA749A6B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2"/>
          <a:stretch/>
        </p:blipFill>
        <p:spPr bwMode="auto">
          <a:xfrm>
            <a:off x="2743200" y="2989084"/>
            <a:ext cx="1497827" cy="14964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52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543907" y="1928475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CIFAR-10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A15509-2D7F-430C-8CDD-5BE5091E74DA}"/>
              </a:ext>
            </a:extLst>
          </p:cNvPr>
          <p:cNvSpPr txBox="1"/>
          <p:nvPr/>
        </p:nvSpPr>
        <p:spPr>
          <a:xfrm>
            <a:off x="543906" y="2711251"/>
            <a:ext cx="50831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latinLnBrk="0" hangingPunct="1"/>
            <a:r>
              <a:rPr lang="en-US" dirty="0"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The dataset that we will use for this task is the CIFAR-10 dataset</a:t>
            </a:r>
          </a:p>
          <a:p>
            <a:pPr defTabSz="914400" eaLnBrk="1" latinLnBrk="0" hangingPunct="1"/>
            <a:endParaRPr lang="en-US" dirty="0">
              <a:latin typeface="Helvetica "/>
              <a:ea typeface="AppleMyungjo" pitchFamily="2" charset="-127"/>
              <a:cs typeface="PF Din Text Universal Light" panose="02000506000000020004" pitchFamily="2" charset="0"/>
            </a:endParaRPr>
          </a:p>
          <a:p>
            <a:pPr defTabSz="914400" eaLnBrk="1" latinLnBrk="0" hangingPunct="1"/>
            <a:endParaRPr lang="en-US" dirty="0">
              <a:latin typeface="Helvetica "/>
              <a:ea typeface="AppleMyungjo" pitchFamily="2" charset="-127"/>
              <a:cs typeface="PF Din Text Universal Light" panose="02000506000000020004" pitchFamily="2" charset="0"/>
            </a:endParaRPr>
          </a:p>
          <a:p>
            <a:pPr marL="285750" indent="-285750" defTabSz="914400" eaLnBrk="1" latinLnBrk="0" hangingPunct="1">
              <a:buFont typeface="Arial" panose="020B0604020202020204" pitchFamily="34" charset="0"/>
              <a:buChar char="•"/>
            </a:pPr>
            <a:r>
              <a:rPr lang="en-US" dirty="0"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This dataset can be loaded from the </a:t>
            </a:r>
            <a:r>
              <a:rPr lang="en-US" dirty="0" err="1"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keras</a:t>
            </a:r>
            <a:r>
              <a:rPr lang="en-US" dirty="0"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 python library</a:t>
            </a:r>
          </a:p>
          <a:p>
            <a:pPr marL="285750" indent="-285750" defTabSz="914400" eaLnBrk="1" latinLnBrk="0" hangingPunct="1">
              <a:buFont typeface="Arial" panose="020B0604020202020204" pitchFamily="34" charset="0"/>
              <a:buChar char="•"/>
            </a:pPr>
            <a:endParaRPr lang="en-US" dirty="0">
              <a:latin typeface="Helvetica "/>
              <a:ea typeface="AppleMyungjo" pitchFamily="2" charset="-127"/>
              <a:cs typeface="PF Din Text Universal Light" panose="02000506000000020004" pitchFamily="2" charset="0"/>
            </a:endParaRPr>
          </a:p>
          <a:p>
            <a:pPr marL="285750" indent="-285750" defTabSz="914400" eaLnBrk="1" latinLnBrk="0" hangingPunct="1">
              <a:buFont typeface="Arial" panose="020B0604020202020204" pitchFamily="34" charset="0"/>
              <a:buChar char="•"/>
            </a:pPr>
            <a:r>
              <a:rPr lang="en-US" dirty="0"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It consists of 60k 32x32 </a:t>
            </a:r>
            <a:r>
              <a:rPr lang="en-US" dirty="0" err="1"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coloured</a:t>
            </a:r>
            <a:r>
              <a:rPr lang="en-US" dirty="0"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 images</a:t>
            </a:r>
          </a:p>
          <a:p>
            <a:pPr marL="285750" indent="-285750" defTabSz="914400" eaLnBrk="1" latinLnBrk="0" hangingPunct="1">
              <a:buFont typeface="Arial" panose="020B0604020202020204" pitchFamily="34" charset="0"/>
              <a:buChar char="•"/>
            </a:pPr>
            <a:endParaRPr lang="en-US" dirty="0">
              <a:latin typeface="Helvetica "/>
              <a:ea typeface="AppleMyungjo" pitchFamily="2" charset="-127"/>
              <a:cs typeface="PF Din Text Universal Light" panose="02000506000000020004" pitchFamily="2" charset="0"/>
            </a:endParaRPr>
          </a:p>
          <a:p>
            <a:pPr marL="285750" indent="-285750" defTabSz="914400" eaLnBrk="1" latinLnBrk="0" hangingPunct="1">
              <a:buFont typeface="Arial" panose="020B0604020202020204" pitchFamily="34" charset="0"/>
              <a:buChar char="•"/>
            </a:pPr>
            <a:r>
              <a:rPr lang="en-US" dirty="0">
                <a:latin typeface="Helvetica "/>
                <a:ea typeface="AppleMyungjo" pitchFamily="2" charset="-127"/>
                <a:cs typeface="PF Din Text Universal Light" panose="02000506000000020004" pitchFamily="2" charset="0"/>
              </a:rPr>
              <a:t>It consists of 10 image categories (10 classes) – 6k images for each class</a:t>
            </a:r>
          </a:p>
        </p:txBody>
      </p:sp>
      <p:pic>
        <p:nvPicPr>
          <p:cNvPr id="4098" name="Picture 2" descr="cifar-10 dataset">
            <a:extLst>
              <a:ext uri="{FF2B5EF4-FFF2-40B4-BE49-F238E27FC236}">
                <a16:creationId xmlns:a16="http://schemas.microsoft.com/office/drawing/2014/main" id="{A3339809-4AE0-4FE1-93F4-5378909A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65" y="2167001"/>
            <a:ext cx="6093916" cy="418934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543907" y="1928475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D3A8BC-0EC7-4D2D-A535-D59DAB61E9C7}"/>
              </a:ext>
            </a:extLst>
          </p:cNvPr>
          <p:cNvSpPr/>
          <p:nvPr/>
        </p:nvSpPr>
        <p:spPr>
          <a:xfrm>
            <a:off x="1629508" y="2559870"/>
            <a:ext cx="8733692" cy="52167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- 10k Samples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4DB5C-882A-4C8F-84A1-ED9EF7C1167E}"/>
              </a:ext>
            </a:extLst>
          </p:cNvPr>
          <p:cNvSpPr/>
          <p:nvPr/>
        </p:nvSpPr>
        <p:spPr>
          <a:xfrm>
            <a:off x="1629508" y="3509275"/>
            <a:ext cx="6166338" cy="521677"/>
          </a:xfrm>
          <a:prstGeom prst="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– 7k samples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B458D-D95C-458A-8BC7-D39A9ED01E86}"/>
              </a:ext>
            </a:extLst>
          </p:cNvPr>
          <p:cNvSpPr/>
          <p:nvPr/>
        </p:nvSpPr>
        <p:spPr>
          <a:xfrm>
            <a:off x="7971691" y="3508241"/>
            <a:ext cx="2391508" cy="5216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– 3k samples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4DE5FF-B76F-4E72-A637-9D9C02D313FD}"/>
              </a:ext>
            </a:extLst>
          </p:cNvPr>
          <p:cNvSpPr/>
          <p:nvPr/>
        </p:nvSpPr>
        <p:spPr>
          <a:xfrm>
            <a:off x="1629509" y="4881698"/>
            <a:ext cx="3692768" cy="52167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– 5.6k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D53FCD-19B6-44AC-8205-1434A0AF6A92}"/>
              </a:ext>
            </a:extLst>
          </p:cNvPr>
          <p:cNvSpPr/>
          <p:nvPr/>
        </p:nvSpPr>
        <p:spPr>
          <a:xfrm>
            <a:off x="5615354" y="4881697"/>
            <a:ext cx="2180493" cy="521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– 1.4k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24EC7-136F-4AE1-B9B3-EAAEA3DA397F}"/>
              </a:ext>
            </a:extLst>
          </p:cNvPr>
          <p:cNvSpPr/>
          <p:nvPr/>
        </p:nvSpPr>
        <p:spPr>
          <a:xfrm>
            <a:off x="7971692" y="4881698"/>
            <a:ext cx="2391508" cy="5216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– 3k samples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FDBCB-911E-4D7D-BDB0-5291CEA81D8E}"/>
              </a:ext>
            </a:extLst>
          </p:cNvPr>
          <p:cNvSpPr txBox="1"/>
          <p:nvPr/>
        </p:nvSpPr>
        <p:spPr>
          <a:xfrm>
            <a:off x="9305047" y="3128224"/>
            <a:ext cx="89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30%</a:t>
            </a:r>
            <a:endParaRPr lang="en-GB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60261AC-F093-41E6-B404-EAE012ED85EB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5400000">
            <a:off x="3668912" y="3837933"/>
            <a:ext cx="850746" cy="1236784"/>
          </a:xfrm>
          <a:prstGeom prst="bent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8FDCB58-C4F1-40F2-98A7-E457D1FD84DD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16200000" flipH="1">
            <a:off x="5283767" y="3459862"/>
            <a:ext cx="850745" cy="1992924"/>
          </a:xfrm>
          <a:prstGeom prst="bent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5C77A4-CC28-4610-A4AB-43CB010A209E}"/>
              </a:ext>
            </a:extLst>
          </p:cNvPr>
          <p:cNvCxnSpPr>
            <a:stCxn id="3" idx="2"/>
            <a:endCxn id="7" idx="0"/>
          </p:cNvCxnSpPr>
          <p:nvPr/>
        </p:nvCxnSpPr>
        <p:spPr>
          <a:xfrm rot="5400000">
            <a:off x="5140652" y="2653573"/>
            <a:ext cx="427728" cy="1283677"/>
          </a:xfrm>
          <a:prstGeom prst="bentConnector3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FBA29ED-577B-4BF1-B440-80343E643BA6}"/>
              </a:ext>
            </a:extLst>
          </p:cNvPr>
          <p:cNvCxnSpPr>
            <a:stCxn id="3" idx="2"/>
            <a:endCxn id="8" idx="0"/>
          </p:cNvCxnSpPr>
          <p:nvPr/>
        </p:nvCxnSpPr>
        <p:spPr>
          <a:xfrm rot="16200000" flipH="1">
            <a:off x="7368552" y="1709348"/>
            <a:ext cx="426694" cy="3171091"/>
          </a:xfrm>
          <a:prstGeom prst="bentConnector3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9FA90B8-EAC5-420A-BF2C-21605540C982}"/>
              </a:ext>
            </a:extLst>
          </p:cNvPr>
          <p:cNvSpPr txBox="1"/>
          <p:nvPr/>
        </p:nvSpPr>
        <p:spPr>
          <a:xfrm>
            <a:off x="2584977" y="5420211"/>
            <a:ext cx="178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of training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8A8BDF-CB4A-495F-89EE-CA4FAACAF31F}"/>
              </a:ext>
            </a:extLst>
          </p:cNvPr>
          <p:cNvSpPr txBox="1"/>
          <p:nvPr/>
        </p:nvSpPr>
        <p:spPr>
          <a:xfrm>
            <a:off x="5865497" y="5494647"/>
            <a:ext cx="178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20% of training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B4947-A6B7-4D6D-AD4F-BE6A7B1DFE6C}"/>
              </a:ext>
            </a:extLst>
          </p:cNvPr>
          <p:cNvSpPr txBox="1"/>
          <p:nvPr/>
        </p:nvSpPr>
        <p:spPr>
          <a:xfrm>
            <a:off x="3703899" y="3073645"/>
            <a:ext cx="96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70%</a:t>
            </a:r>
            <a:endParaRPr lang="en-GB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6FA696-ACBB-43F2-BDC6-CB56774E6C7C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9167445" y="4029918"/>
            <a:ext cx="1" cy="85178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073E4A-95A1-CA0F-AC91-C57AF69FF787}"/>
              </a:ext>
            </a:extLst>
          </p:cNvPr>
          <p:cNvSpPr txBox="1"/>
          <p:nvPr/>
        </p:nvSpPr>
        <p:spPr>
          <a:xfrm>
            <a:off x="9537924" y="4349336"/>
            <a:ext cx="82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07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/>
      <p:bldP spid="25" grpId="0"/>
      <p:bldP spid="26" grpId="0"/>
      <p:bldP spid="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543907" y="1928475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FC NN Digits recognition – COLAB </a:t>
            </a:r>
          </a:p>
        </p:txBody>
      </p:sp>
      <p:pic>
        <p:nvPicPr>
          <p:cNvPr id="2050" name="Picture 2" descr="Cheat-sheet_for_Google_Colab.ipynb - Colaboratory">
            <a:hlinkClick r:id="rId2"/>
            <a:extLst>
              <a:ext uri="{FF2B5EF4-FFF2-40B4-BE49-F238E27FC236}">
                <a16:creationId xmlns:a16="http://schemas.microsoft.com/office/drawing/2014/main" id="{4F1A6998-A550-4F3B-A4D9-B716AEDE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t="12367" r="10039" b="17887"/>
          <a:stretch/>
        </p:blipFill>
        <p:spPr bwMode="auto">
          <a:xfrm>
            <a:off x="3247293" y="2835626"/>
            <a:ext cx="5052646" cy="195775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2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2AB86037-0802-FD94-FEC9-C24C32208854}"/>
              </a:ext>
            </a:extLst>
          </p:cNvPr>
          <p:cNvCxnSpPr>
            <a:cxnSpLocks/>
          </p:cNvCxnSpPr>
          <p:nvPr/>
        </p:nvCxnSpPr>
        <p:spPr>
          <a:xfrm>
            <a:off x="-15776" y="1495174"/>
            <a:ext cx="9351818" cy="0"/>
          </a:xfrm>
          <a:prstGeom prst="line">
            <a:avLst/>
          </a:prstGeom>
          <a:ln>
            <a:solidFill>
              <a:srgbClr val="E3D1B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008E426-17FC-91F7-427A-190ED49E816F}"/>
              </a:ext>
            </a:extLst>
          </p:cNvPr>
          <p:cNvSpPr txBox="1">
            <a:spLocks/>
          </p:cNvSpPr>
          <p:nvPr/>
        </p:nvSpPr>
        <p:spPr>
          <a:xfrm>
            <a:off x="47385" y="1781753"/>
            <a:ext cx="3679663" cy="4512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0A959"/>
              </a:solidFill>
              <a:effectLst/>
              <a:uLnTx/>
              <a:uFillTx/>
              <a:latin typeface="Helvetica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06</a:t>
            </a:r>
          </a:p>
        </p:txBody>
      </p:sp>
      <p:sp>
        <p:nvSpPr>
          <p:cNvPr id="35" name="مربع نص 34">
            <a:extLst>
              <a:ext uri="{FF2B5EF4-FFF2-40B4-BE49-F238E27FC236}">
                <a16:creationId xmlns:a16="http://schemas.microsoft.com/office/drawing/2014/main" id="{B56BE51F-9F50-53CF-CFBC-2F24AC2EF669}"/>
              </a:ext>
            </a:extLst>
          </p:cNvPr>
          <p:cNvSpPr txBox="1"/>
          <p:nvPr/>
        </p:nvSpPr>
        <p:spPr>
          <a:xfrm>
            <a:off x="699282" y="1734122"/>
            <a:ext cx="4594078" cy="346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Define Computer Vision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State Some Applications of Computer Vision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Differentiate Between Image Classification and Objects Detection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Explain the Convolutional Neural Network (CNN)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Use CNN Algorithms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Create an Image Classification program</a:t>
            </a:r>
          </a:p>
        </p:txBody>
      </p:sp>
      <p:sp>
        <p:nvSpPr>
          <p:cNvPr id="53" name="مربع نص 52">
            <a:extLst>
              <a:ext uri="{FF2B5EF4-FFF2-40B4-BE49-F238E27FC236}">
                <a16:creationId xmlns:a16="http://schemas.microsoft.com/office/drawing/2014/main" id="{DA93F61B-4B30-DEB8-2536-B136994EF071}"/>
              </a:ext>
            </a:extLst>
          </p:cNvPr>
          <p:cNvSpPr txBox="1"/>
          <p:nvPr/>
        </p:nvSpPr>
        <p:spPr>
          <a:xfrm>
            <a:off x="6309168" y="1779461"/>
            <a:ext cx="4318192" cy="2971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Computer Vision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Image 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Object Detection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Convolutional Neural Networks (CNN)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Kernel (Filters), Pooling, Stride, Flatten 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Jupyter</a:t>
            </a:r>
            <a:r>
              <a:rPr kumimoji="0" lang="en-US" alt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 Notebook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9885574A-6A85-0DC1-674E-544AA6151B69}"/>
              </a:ext>
            </a:extLst>
          </p:cNvPr>
          <p:cNvSpPr txBox="1">
            <a:spLocks/>
          </p:cNvSpPr>
          <p:nvPr/>
        </p:nvSpPr>
        <p:spPr>
          <a:xfrm>
            <a:off x="618624" y="369034"/>
            <a:ext cx="4493587" cy="8819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Outline</a:t>
            </a:r>
          </a:p>
        </p:txBody>
      </p:sp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E780DFF1-627C-AD53-5F5D-3213ADFF2F78}"/>
              </a:ext>
            </a:extLst>
          </p:cNvPr>
          <p:cNvSpPr txBox="1">
            <a:spLocks/>
          </p:cNvSpPr>
          <p:nvPr/>
        </p:nvSpPr>
        <p:spPr>
          <a:xfrm>
            <a:off x="5792568" y="382849"/>
            <a:ext cx="4493587" cy="8819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299535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A5BF3-4AE5-A8C6-33D8-1CE14004B7AB}"/>
              </a:ext>
            </a:extLst>
          </p:cNvPr>
          <p:cNvSpPr txBox="1"/>
          <p:nvPr/>
        </p:nvSpPr>
        <p:spPr>
          <a:xfrm>
            <a:off x="492153" y="4779103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Feedback</a:t>
            </a:r>
          </a:p>
        </p:txBody>
      </p:sp>
      <p:pic>
        <p:nvPicPr>
          <p:cNvPr id="5" name="Picture 4" descr="A qr code with a black and white background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187E186-B182-C9F5-AF8B-36B91A60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2" y="1783483"/>
            <a:ext cx="2566416" cy="2566416"/>
          </a:xfrm>
          <a:prstGeom prst="rect">
            <a:avLst/>
          </a:prstGeom>
          <a:ln w="127000" cap="sq">
            <a:solidFill>
              <a:schemeClr val="accent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BB7C38-742D-5C8E-6853-B7CFB6674CC4}"/>
              </a:ext>
            </a:extLst>
          </p:cNvPr>
          <p:cNvSpPr txBox="1"/>
          <p:nvPr/>
        </p:nvSpPr>
        <p:spPr>
          <a:xfrm>
            <a:off x="4399915" y="4697509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Confirmation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048F92A7-F535-CFAC-52E7-ECACD16C3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814" y="1792178"/>
            <a:ext cx="2627376" cy="2627376"/>
          </a:xfrm>
          <a:prstGeom prst="rect">
            <a:avLst/>
          </a:prstGeom>
          <a:ln w="127000" cap="sq">
            <a:solidFill>
              <a:schemeClr val="accent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82321-3DB1-1A22-8FB1-0BBB720CF3BB}"/>
              </a:ext>
            </a:extLst>
          </p:cNvPr>
          <p:cNvSpPr txBox="1"/>
          <p:nvPr/>
        </p:nvSpPr>
        <p:spPr>
          <a:xfrm>
            <a:off x="8189742" y="4779103"/>
            <a:ext cx="75796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Clearance</a:t>
            </a:r>
          </a:p>
        </p:txBody>
      </p:sp>
      <p:pic>
        <p:nvPicPr>
          <p:cNvPr id="10" name="Picture 9" descr="A qr code with black squares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FFCD792A-7D24-7899-0B1E-31BF5EF69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298" y="1744699"/>
            <a:ext cx="2566416" cy="2566416"/>
          </a:xfrm>
          <a:prstGeom prst="rect">
            <a:avLst/>
          </a:prstGeom>
          <a:ln w="127000" cap="sq">
            <a:solidFill>
              <a:schemeClr val="accent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71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666B6-9586-CF42-82D6-97B13E7733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A5AB9B-F023-8B4A-BE34-5ADCF95463F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C2BF2-72CD-DB42-AFA0-1AB16E926F2B}"/>
              </a:ext>
            </a:extLst>
          </p:cNvPr>
          <p:cNvSpPr txBox="1"/>
          <p:nvPr/>
        </p:nvSpPr>
        <p:spPr>
          <a:xfrm>
            <a:off x="636472" y="1333989"/>
            <a:ext cx="109190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This session will remain open. I will be available to take any further questions during this time. Please use the chat icon</a:t>
            </a:r>
          </a:p>
        </p:txBody>
      </p:sp>
      <p:pic>
        <p:nvPicPr>
          <p:cNvPr id="1026" name="Picture 2" descr="Thank You!">
            <a:extLst>
              <a:ext uri="{FF2B5EF4-FFF2-40B4-BE49-F238E27FC236}">
                <a16:creationId xmlns:a16="http://schemas.microsoft.com/office/drawing/2014/main" id="{CE733B26-EEAD-40DF-8C02-3A7CC66A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770" y="3393305"/>
            <a:ext cx="2236960" cy="142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stion - Free interface icons">
            <a:extLst>
              <a:ext uri="{FF2B5EF4-FFF2-40B4-BE49-F238E27FC236}">
                <a16:creationId xmlns:a16="http://schemas.microsoft.com/office/drawing/2014/main" id="{71708068-1409-451A-B25B-03AEA8A27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63" y="2582472"/>
            <a:ext cx="3042137" cy="304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95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5B804-A1F8-7348-9030-9EB33A8939AE}"/>
              </a:ext>
            </a:extLst>
          </p:cNvPr>
          <p:cNvSpPr txBox="1"/>
          <p:nvPr/>
        </p:nvSpPr>
        <p:spPr>
          <a:xfrm>
            <a:off x="5297213" y="2738483"/>
            <a:ext cx="15975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Follow us</a:t>
            </a:r>
          </a:p>
        </p:txBody>
      </p:sp>
      <p:pic>
        <p:nvPicPr>
          <p:cNvPr id="3" name="Picture 2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27F16B9-7136-E740-8386-2974AACCD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7087" y="3755136"/>
            <a:ext cx="990339" cy="99166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D400EE94-5AF4-2B41-B57D-EB34CF5E3C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963" y="3750426"/>
            <a:ext cx="990339" cy="991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F2641-0447-3447-8D95-0C1287FB95B7}"/>
              </a:ext>
            </a:extLst>
          </p:cNvPr>
          <p:cNvSpPr txBox="1"/>
          <p:nvPr/>
        </p:nvSpPr>
        <p:spPr>
          <a:xfrm>
            <a:off x="4707087" y="4742095"/>
            <a:ext cx="94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ese.ae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AppleMyungjo" pitchFamily="2" charset="-127"/>
              <a:cs typeface="PF Din Text Universal Light" panose="02000506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9E1A-1AD9-2240-BCC7-0C8F9CF9F85D}"/>
              </a:ext>
            </a:extLst>
          </p:cNvPr>
          <p:cNvSpPr txBox="1"/>
          <p:nvPr/>
        </p:nvSpPr>
        <p:spPr>
          <a:xfrm>
            <a:off x="6436352" y="4742095"/>
            <a:ext cx="107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AppleMyungjo" pitchFamily="2" charset="-127"/>
                <a:cs typeface="PF Din Text Universal Light" panose="02000506000000020004" pitchFamily="2" charset="0"/>
              </a:rPr>
              <a:t>Ese_ae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AppleMyungjo" pitchFamily="2" charset="-127"/>
              <a:cs typeface="PF Din Text Universal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470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1AD97-BF1F-47DC-B66D-1DBD86B7B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54" y="1102470"/>
            <a:ext cx="417288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1827213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E4B97D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Computer Vision</a:t>
            </a:r>
          </a:p>
          <a:p>
            <a:pPr marL="0" marR="0" lvl="0" indent="0" algn="l" defTabSz="1827213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Some applications of CV are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554707-0A30-4EE1-BCDE-A603D7DF4EAA}"/>
              </a:ext>
            </a:extLst>
          </p:cNvPr>
          <p:cNvCxnSpPr>
            <a:cxnSpLocks/>
          </p:cNvCxnSpPr>
          <p:nvPr/>
        </p:nvCxnSpPr>
        <p:spPr>
          <a:xfrm>
            <a:off x="4749806" y="1024144"/>
            <a:ext cx="0" cy="147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74FA105-5CA1-44B8-96B8-FBD7FF04D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376" y="1106197"/>
            <a:ext cx="6553187" cy="140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spcCol="720000">
            <a:no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 marR="0" lvl="0" algn="l" defTabSz="1827213" rtl="0" eaLnBrk="0" fontAlgn="base" latinLnBrk="0" hangingPunct="0">
              <a:spcBef>
                <a:spcPts val="4200"/>
              </a:spcBef>
              <a:spcAft>
                <a:spcPct val="0"/>
              </a:spcAft>
              <a:buClrTx/>
              <a:buSzPct val="140000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1) Facial recognition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2) OCR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3) Object detection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4) Security systems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5) Image Classification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F19078C-21B4-4524-BC11-9A4F7F24097A}"/>
              </a:ext>
            </a:extLst>
          </p:cNvPr>
          <p:cNvSpPr/>
          <p:nvPr/>
        </p:nvSpPr>
        <p:spPr>
          <a:xfrm>
            <a:off x="767554" y="2911711"/>
            <a:ext cx="3317765" cy="1534106"/>
          </a:xfrm>
          <a:prstGeom prst="rect">
            <a:avLst/>
          </a:prstGeom>
          <a:solidFill>
            <a:srgbClr val="B6D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7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601598D-25A4-46E2-BCE9-E7EC669EC58E}"/>
              </a:ext>
            </a:extLst>
          </p:cNvPr>
          <p:cNvSpPr/>
          <p:nvPr/>
        </p:nvSpPr>
        <p:spPr>
          <a:xfrm>
            <a:off x="4437118" y="2911711"/>
            <a:ext cx="3317765" cy="1534106"/>
          </a:xfrm>
          <a:prstGeom prst="rect">
            <a:avLst/>
          </a:prstGeom>
          <a:solidFill>
            <a:srgbClr val="E4B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7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3D369C8-502F-49CF-B155-F8E8957920D1}"/>
              </a:ext>
            </a:extLst>
          </p:cNvPr>
          <p:cNvSpPr/>
          <p:nvPr/>
        </p:nvSpPr>
        <p:spPr>
          <a:xfrm>
            <a:off x="8106682" y="2911711"/>
            <a:ext cx="3317765" cy="1534106"/>
          </a:xfrm>
          <a:prstGeom prst="rect">
            <a:avLst/>
          </a:prstGeom>
          <a:solidFill>
            <a:srgbClr val="B6D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7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5B878AE2-7ACA-4E38-9C46-2C3D8F8F1864}"/>
              </a:ext>
            </a:extLst>
          </p:cNvPr>
          <p:cNvSpPr/>
          <p:nvPr/>
        </p:nvSpPr>
        <p:spPr>
          <a:xfrm>
            <a:off x="767554" y="4751173"/>
            <a:ext cx="3317765" cy="1534106"/>
          </a:xfrm>
          <a:prstGeom prst="rect">
            <a:avLst/>
          </a:prstGeom>
          <a:solidFill>
            <a:srgbClr val="E4B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7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816A802D-EB11-4B2D-B817-8F31BB7C4EFB}"/>
              </a:ext>
            </a:extLst>
          </p:cNvPr>
          <p:cNvSpPr/>
          <p:nvPr/>
        </p:nvSpPr>
        <p:spPr>
          <a:xfrm>
            <a:off x="4431430" y="4751173"/>
            <a:ext cx="3317766" cy="1534106"/>
          </a:xfrm>
          <a:prstGeom prst="rect">
            <a:avLst/>
          </a:prstGeom>
          <a:solidFill>
            <a:srgbClr val="00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7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75AFBA84-3B15-4045-941E-0E1228EC5C5E}"/>
              </a:ext>
            </a:extLst>
          </p:cNvPr>
          <p:cNvSpPr/>
          <p:nvPr/>
        </p:nvSpPr>
        <p:spPr>
          <a:xfrm>
            <a:off x="8106681" y="4751173"/>
            <a:ext cx="3317765" cy="1534106"/>
          </a:xfrm>
          <a:prstGeom prst="rect">
            <a:avLst/>
          </a:prstGeom>
          <a:solidFill>
            <a:srgbClr val="E4B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7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</a:endParaRPr>
          </a:p>
        </p:txBody>
      </p:sp>
      <p:grpSp>
        <p:nvGrpSpPr>
          <p:cNvPr id="14" name="Group 28">
            <a:extLst>
              <a:ext uri="{FF2B5EF4-FFF2-40B4-BE49-F238E27FC236}">
                <a16:creationId xmlns:a16="http://schemas.microsoft.com/office/drawing/2014/main" id="{46818277-23E4-4539-AF5F-A799BF9712A6}"/>
              </a:ext>
            </a:extLst>
          </p:cNvPr>
          <p:cNvGrpSpPr/>
          <p:nvPr/>
        </p:nvGrpSpPr>
        <p:grpSpPr>
          <a:xfrm>
            <a:off x="1791543" y="5044754"/>
            <a:ext cx="1269787" cy="946944"/>
            <a:chOff x="12702241" y="3271584"/>
            <a:chExt cx="849286" cy="633366"/>
          </a:xfrm>
          <a:solidFill>
            <a:schemeClr val="bg1"/>
          </a:solidFill>
        </p:grpSpPr>
        <p:sp>
          <p:nvSpPr>
            <p:cNvPr id="28" name="Freeform 89">
              <a:extLst>
                <a:ext uri="{FF2B5EF4-FFF2-40B4-BE49-F238E27FC236}">
                  <a16:creationId xmlns:a16="http://schemas.microsoft.com/office/drawing/2014/main" id="{D696CC0F-9D6B-4BE1-B4E8-C8654D8D1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25359" y="3549082"/>
              <a:ext cx="35187" cy="31189"/>
            </a:xfrm>
            <a:custGeom>
              <a:avLst/>
              <a:gdLst>
                <a:gd name="T0" fmla="*/ 9 w 9"/>
                <a:gd name="T1" fmla="*/ 4 h 8"/>
                <a:gd name="T2" fmla="*/ 4 w 9"/>
                <a:gd name="T3" fmla="*/ 8 h 8"/>
                <a:gd name="T4" fmla="*/ 0 w 9"/>
                <a:gd name="T5" fmla="*/ 4 h 8"/>
                <a:gd name="T6" fmla="*/ 4 w 9"/>
                <a:gd name="T7" fmla="*/ 0 h 8"/>
                <a:gd name="T8" fmla="*/ 9 w 9"/>
                <a:gd name="T9" fmla="*/ 4 h 8"/>
                <a:gd name="T10" fmla="*/ 9 w 9"/>
                <a:gd name="T11" fmla="*/ 4 h 8"/>
                <a:gd name="T12" fmla="*/ 9 w 9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  <p:sp>
          <p:nvSpPr>
            <p:cNvPr id="29" name="Freeform 90">
              <a:extLst>
                <a:ext uri="{FF2B5EF4-FFF2-40B4-BE49-F238E27FC236}">
                  <a16:creationId xmlns:a16="http://schemas.microsoft.com/office/drawing/2014/main" id="{B3B620ED-09E3-4223-849E-F43E56B2D1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19724" y="3603462"/>
              <a:ext cx="35187" cy="31189"/>
            </a:xfrm>
            <a:custGeom>
              <a:avLst/>
              <a:gdLst>
                <a:gd name="T0" fmla="*/ 9 w 9"/>
                <a:gd name="T1" fmla="*/ 4 h 8"/>
                <a:gd name="T2" fmla="*/ 5 w 9"/>
                <a:gd name="T3" fmla="*/ 8 h 8"/>
                <a:gd name="T4" fmla="*/ 0 w 9"/>
                <a:gd name="T5" fmla="*/ 4 h 8"/>
                <a:gd name="T6" fmla="*/ 5 w 9"/>
                <a:gd name="T7" fmla="*/ 0 h 8"/>
                <a:gd name="T8" fmla="*/ 9 w 9"/>
                <a:gd name="T9" fmla="*/ 4 h 8"/>
                <a:gd name="T10" fmla="*/ 9 w 9"/>
                <a:gd name="T11" fmla="*/ 4 h 8"/>
                <a:gd name="T12" fmla="*/ 9 w 9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  <p:sp>
          <p:nvSpPr>
            <p:cNvPr id="30" name="Freeform 91">
              <a:extLst>
                <a:ext uri="{FF2B5EF4-FFF2-40B4-BE49-F238E27FC236}">
                  <a16:creationId xmlns:a16="http://schemas.microsoft.com/office/drawing/2014/main" id="{EA82A93C-A3E3-418E-A4D5-D1D8A2063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13289" y="3501899"/>
              <a:ext cx="35187" cy="31189"/>
            </a:xfrm>
            <a:custGeom>
              <a:avLst/>
              <a:gdLst>
                <a:gd name="T0" fmla="*/ 9 w 9"/>
                <a:gd name="T1" fmla="*/ 4 h 8"/>
                <a:gd name="T2" fmla="*/ 5 w 9"/>
                <a:gd name="T3" fmla="*/ 8 h 8"/>
                <a:gd name="T4" fmla="*/ 0 w 9"/>
                <a:gd name="T5" fmla="*/ 4 h 8"/>
                <a:gd name="T6" fmla="*/ 5 w 9"/>
                <a:gd name="T7" fmla="*/ 0 h 8"/>
                <a:gd name="T8" fmla="*/ 9 w 9"/>
                <a:gd name="T9" fmla="*/ 4 h 8"/>
                <a:gd name="T10" fmla="*/ 9 w 9"/>
                <a:gd name="T11" fmla="*/ 4 h 8"/>
                <a:gd name="T12" fmla="*/ 9 w 9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9" y="6"/>
                    <a:pt x="7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  <p:sp>
          <p:nvSpPr>
            <p:cNvPr id="31" name="Freeform 92">
              <a:extLst>
                <a:ext uri="{FF2B5EF4-FFF2-40B4-BE49-F238E27FC236}">
                  <a16:creationId xmlns:a16="http://schemas.microsoft.com/office/drawing/2014/main" id="{C44D9C84-6B2E-48D3-9876-E4C3722061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06855" y="3541085"/>
              <a:ext cx="35187" cy="35187"/>
            </a:xfrm>
            <a:custGeom>
              <a:avLst/>
              <a:gdLst>
                <a:gd name="T0" fmla="*/ 9 w 9"/>
                <a:gd name="T1" fmla="*/ 4 h 9"/>
                <a:gd name="T2" fmla="*/ 4 w 9"/>
                <a:gd name="T3" fmla="*/ 9 h 9"/>
                <a:gd name="T4" fmla="*/ 0 w 9"/>
                <a:gd name="T5" fmla="*/ 4 h 9"/>
                <a:gd name="T6" fmla="*/ 4 w 9"/>
                <a:gd name="T7" fmla="*/ 0 h 9"/>
                <a:gd name="T8" fmla="*/ 9 w 9"/>
                <a:gd name="T9" fmla="*/ 4 h 9"/>
                <a:gd name="T10" fmla="*/ 9 w 9"/>
                <a:gd name="T11" fmla="*/ 4 h 9"/>
                <a:gd name="T12" fmla="*/ 9 w 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7"/>
                    <a:pt x="7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  <p:sp>
          <p:nvSpPr>
            <p:cNvPr id="32" name="Freeform 93">
              <a:extLst>
                <a:ext uri="{FF2B5EF4-FFF2-40B4-BE49-F238E27FC236}">
                  <a16:creationId xmlns:a16="http://schemas.microsoft.com/office/drawing/2014/main" id="{33372810-8B2D-46D9-9F4F-649CF7C6F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97221" y="3423528"/>
              <a:ext cx="35187" cy="35187"/>
            </a:xfrm>
            <a:custGeom>
              <a:avLst/>
              <a:gdLst>
                <a:gd name="T0" fmla="*/ 9 w 9"/>
                <a:gd name="T1" fmla="*/ 4 h 9"/>
                <a:gd name="T2" fmla="*/ 5 w 9"/>
                <a:gd name="T3" fmla="*/ 9 h 9"/>
                <a:gd name="T4" fmla="*/ 0 w 9"/>
                <a:gd name="T5" fmla="*/ 4 h 9"/>
                <a:gd name="T6" fmla="*/ 5 w 9"/>
                <a:gd name="T7" fmla="*/ 0 h 9"/>
                <a:gd name="T8" fmla="*/ 9 w 9"/>
                <a:gd name="T9" fmla="*/ 4 h 9"/>
                <a:gd name="T10" fmla="*/ 9 w 9"/>
                <a:gd name="T11" fmla="*/ 4 h 9"/>
                <a:gd name="T12" fmla="*/ 9 w 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7"/>
                    <a:pt x="7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  <p:sp>
          <p:nvSpPr>
            <p:cNvPr id="33" name="Freeform 94">
              <a:extLst>
                <a:ext uri="{FF2B5EF4-FFF2-40B4-BE49-F238E27FC236}">
                  <a16:creationId xmlns:a16="http://schemas.microsoft.com/office/drawing/2014/main" id="{67ED1C77-6FAF-46B6-B2BF-B2FFCB96C4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02241" y="3271584"/>
              <a:ext cx="849286" cy="633366"/>
            </a:xfrm>
            <a:custGeom>
              <a:avLst/>
              <a:gdLst>
                <a:gd name="T0" fmla="*/ 212 w 217"/>
                <a:gd name="T1" fmla="*/ 127 h 162"/>
                <a:gd name="T2" fmla="*/ 127 w 217"/>
                <a:gd name="T3" fmla="*/ 127 h 162"/>
                <a:gd name="T4" fmla="*/ 122 w 217"/>
                <a:gd name="T5" fmla="*/ 131 h 162"/>
                <a:gd name="T6" fmla="*/ 115 w 217"/>
                <a:gd name="T7" fmla="*/ 138 h 162"/>
                <a:gd name="T8" fmla="*/ 101 w 217"/>
                <a:gd name="T9" fmla="*/ 138 h 162"/>
                <a:gd name="T10" fmla="*/ 94 w 217"/>
                <a:gd name="T11" fmla="*/ 131 h 162"/>
                <a:gd name="T12" fmla="*/ 90 w 217"/>
                <a:gd name="T13" fmla="*/ 127 h 162"/>
                <a:gd name="T14" fmla="*/ 23 w 217"/>
                <a:gd name="T15" fmla="*/ 127 h 162"/>
                <a:gd name="T16" fmla="*/ 23 w 217"/>
                <a:gd name="T17" fmla="*/ 17 h 162"/>
                <a:gd name="T18" fmla="*/ 32 w 217"/>
                <a:gd name="T19" fmla="*/ 8 h 162"/>
                <a:gd name="T20" fmla="*/ 184 w 217"/>
                <a:gd name="T21" fmla="*/ 8 h 162"/>
                <a:gd name="T22" fmla="*/ 193 w 217"/>
                <a:gd name="T23" fmla="*/ 17 h 162"/>
                <a:gd name="T24" fmla="*/ 193 w 217"/>
                <a:gd name="T25" fmla="*/ 99 h 162"/>
                <a:gd name="T26" fmla="*/ 198 w 217"/>
                <a:gd name="T27" fmla="*/ 103 h 162"/>
                <a:gd name="T28" fmla="*/ 202 w 217"/>
                <a:gd name="T29" fmla="*/ 99 h 162"/>
                <a:gd name="T30" fmla="*/ 202 w 217"/>
                <a:gd name="T31" fmla="*/ 17 h 162"/>
                <a:gd name="T32" fmla="*/ 184 w 217"/>
                <a:gd name="T33" fmla="*/ 0 h 162"/>
                <a:gd name="T34" fmla="*/ 32 w 217"/>
                <a:gd name="T35" fmla="*/ 0 h 162"/>
                <a:gd name="T36" fmla="*/ 14 w 217"/>
                <a:gd name="T37" fmla="*/ 17 h 162"/>
                <a:gd name="T38" fmla="*/ 14 w 217"/>
                <a:gd name="T39" fmla="*/ 127 h 162"/>
                <a:gd name="T40" fmla="*/ 4 w 217"/>
                <a:gd name="T41" fmla="*/ 127 h 162"/>
                <a:gd name="T42" fmla="*/ 0 w 217"/>
                <a:gd name="T43" fmla="*/ 131 h 162"/>
                <a:gd name="T44" fmla="*/ 0 w 217"/>
                <a:gd name="T45" fmla="*/ 138 h 162"/>
                <a:gd name="T46" fmla="*/ 24 w 217"/>
                <a:gd name="T47" fmla="*/ 162 h 162"/>
                <a:gd name="T48" fmla="*/ 193 w 217"/>
                <a:gd name="T49" fmla="*/ 162 h 162"/>
                <a:gd name="T50" fmla="*/ 217 w 217"/>
                <a:gd name="T51" fmla="*/ 138 h 162"/>
                <a:gd name="T52" fmla="*/ 217 w 217"/>
                <a:gd name="T53" fmla="*/ 131 h 162"/>
                <a:gd name="T54" fmla="*/ 212 w 217"/>
                <a:gd name="T55" fmla="*/ 127 h 162"/>
                <a:gd name="T56" fmla="*/ 208 w 217"/>
                <a:gd name="T57" fmla="*/ 138 h 162"/>
                <a:gd name="T58" fmla="*/ 193 w 217"/>
                <a:gd name="T59" fmla="*/ 154 h 162"/>
                <a:gd name="T60" fmla="*/ 24 w 217"/>
                <a:gd name="T61" fmla="*/ 154 h 162"/>
                <a:gd name="T62" fmla="*/ 8 w 217"/>
                <a:gd name="T63" fmla="*/ 138 h 162"/>
                <a:gd name="T64" fmla="*/ 8 w 217"/>
                <a:gd name="T65" fmla="*/ 135 h 162"/>
                <a:gd name="T66" fmla="*/ 86 w 217"/>
                <a:gd name="T67" fmla="*/ 135 h 162"/>
                <a:gd name="T68" fmla="*/ 101 w 217"/>
                <a:gd name="T69" fmla="*/ 147 h 162"/>
                <a:gd name="T70" fmla="*/ 115 w 217"/>
                <a:gd name="T71" fmla="*/ 147 h 162"/>
                <a:gd name="T72" fmla="*/ 130 w 217"/>
                <a:gd name="T73" fmla="*/ 135 h 162"/>
                <a:gd name="T74" fmla="*/ 208 w 217"/>
                <a:gd name="T75" fmla="*/ 135 h 162"/>
                <a:gd name="T76" fmla="*/ 208 w 217"/>
                <a:gd name="T77" fmla="*/ 138 h 162"/>
                <a:gd name="T78" fmla="*/ 208 w 217"/>
                <a:gd name="T79" fmla="*/ 138 h 162"/>
                <a:gd name="T80" fmla="*/ 208 w 217"/>
                <a:gd name="T81" fmla="*/ 13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162">
                  <a:moveTo>
                    <a:pt x="212" y="127"/>
                  </a:moveTo>
                  <a:cubicBezTo>
                    <a:pt x="127" y="127"/>
                    <a:pt x="127" y="127"/>
                    <a:pt x="127" y="127"/>
                  </a:cubicBezTo>
                  <a:cubicBezTo>
                    <a:pt x="124" y="127"/>
                    <a:pt x="122" y="129"/>
                    <a:pt x="122" y="131"/>
                  </a:cubicBezTo>
                  <a:cubicBezTo>
                    <a:pt x="122" y="135"/>
                    <a:pt x="119" y="138"/>
                    <a:pt x="115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97" y="138"/>
                    <a:pt x="94" y="135"/>
                    <a:pt x="94" y="131"/>
                  </a:cubicBezTo>
                  <a:cubicBezTo>
                    <a:pt x="94" y="129"/>
                    <a:pt x="92" y="127"/>
                    <a:pt x="90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2"/>
                    <a:pt x="27" y="8"/>
                    <a:pt x="32" y="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9" y="8"/>
                    <a:pt x="193" y="12"/>
                    <a:pt x="193" y="17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3" y="101"/>
                    <a:pt x="195" y="103"/>
                    <a:pt x="198" y="103"/>
                  </a:cubicBezTo>
                  <a:cubicBezTo>
                    <a:pt x="200" y="103"/>
                    <a:pt x="202" y="101"/>
                    <a:pt x="202" y="99"/>
                  </a:cubicBezTo>
                  <a:cubicBezTo>
                    <a:pt x="202" y="17"/>
                    <a:pt x="202" y="17"/>
                    <a:pt x="202" y="17"/>
                  </a:cubicBezTo>
                  <a:cubicBezTo>
                    <a:pt x="202" y="8"/>
                    <a:pt x="194" y="0"/>
                    <a:pt x="18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2" y="0"/>
                    <a:pt x="14" y="8"/>
                    <a:pt x="14" y="17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2" y="127"/>
                    <a:pt x="0" y="129"/>
                    <a:pt x="0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1"/>
                    <a:pt x="11" y="162"/>
                    <a:pt x="24" y="162"/>
                  </a:cubicBezTo>
                  <a:cubicBezTo>
                    <a:pt x="193" y="162"/>
                    <a:pt x="193" y="162"/>
                    <a:pt x="193" y="162"/>
                  </a:cubicBezTo>
                  <a:cubicBezTo>
                    <a:pt x="206" y="162"/>
                    <a:pt x="217" y="151"/>
                    <a:pt x="217" y="138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17" y="129"/>
                    <a:pt x="215" y="127"/>
                    <a:pt x="212" y="127"/>
                  </a:cubicBezTo>
                  <a:close/>
                  <a:moveTo>
                    <a:pt x="208" y="138"/>
                  </a:moveTo>
                  <a:cubicBezTo>
                    <a:pt x="208" y="147"/>
                    <a:pt x="201" y="154"/>
                    <a:pt x="193" y="154"/>
                  </a:cubicBezTo>
                  <a:cubicBezTo>
                    <a:pt x="24" y="154"/>
                    <a:pt x="24" y="154"/>
                    <a:pt x="24" y="154"/>
                  </a:cubicBezTo>
                  <a:cubicBezTo>
                    <a:pt x="15" y="154"/>
                    <a:pt x="8" y="147"/>
                    <a:pt x="8" y="138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8" y="142"/>
                    <a:pt x="94" y="147"/>
                    <a:pt x="101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22" y="147"/>
                    <a:pt x="128" y="142"/>
                    <a:pt x="130" y="135"/>
                  </a:cubicBezTo>
                  <a:cubicBezTo>
                    <a:pt x="208" y="135"/>
                    <a:pt x="208" y="135"/>
                    <a:pt x="208" y="135"/>
                  </a:cubicBezTo>
                  <a:lnTo>
                    <a:pt x="208" y="138"/>
                  </a:lnTo>
                  <a:close/>
                  <a:moveTo>
                    <a:pt x="208" y="138"/>
                  </a:moveTo>
                  <a:cubicBezTo>
                    <a:pt x="208" y="138"/>
                    <a:pt x="208" y="138"/>
                    <a:pt x="208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  <p:sp>
          <p:nvSpPr>
            <p:cNvPr id="34" name="Freeform 95">
              <a:extLst>
                <a:ext uri="{FF2B5EF4-FFF2-40B4-BE49-F238E27FC236}">
                  <a16:creationId xmlns:a16="http://schemas.microsoft.com/office/drawing/2014/main" id="{E4F28DF3-B9D9-4FC2-A8F3-BB3A71B62A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31793" y="3341958"/>
              <a:ext cx="594181" cy="391056"/>
            </a:xfrm>
            <a:custGeom>
              <a:avLst/>
              <a:gdLst>
                <a:gd name="T0" fmla="*/ 147 w 152"/>
                <a:gd name="T1" fmla="*/ 0 h 100"/>
                <a:gd name="T2" fmla="*/ 4 w 152"/>
                <a:gd name="T3" fmla="*/ 0 h 100"/>
                <a:gd name="T4" fmla="*/ 0 w 152"/>
                <a:gd name="T5" fmla="*/ 4 h 100"/>
                <a:gd name="T6" fmla="*/ 0 w 152"/>
                <a:gd name="T7" fmla="*/ 95 h 100"/>
                <a:gd name="T8" fmla="*/ 4 w 152"/>
                <a:gd name="T9" fmla="*/ 100 h 100"/>
                <a:gd name="T10" fmla="*/ 147 w 152"/>
                <a:gd name="T11" fmla="*/ 100 h 100"/>
                <a:gd name="T12" fmla="*/ 152 w 152"/>
                <a:gd name="T13" fmla="*/ 95 h 100"/>
                <a:gd name="T14" fmla="*/ 152 w 152"/>
                <a:gd name="T15" fmla="*/ 4 h 100"/>
                <a:gd name="T16" fmla="*/ 147 w 152"/>
                <a:gd name="T17" fmla="*/ 0 h 100"/>
                <a:gd name="T18" fmla="*/ 143 w 152"/>
                <a:gd name="T19" fmla="*/ 91 h 100"/>
                <a:gd name="T20" fmla="*/ 128 w 152"/>
                <a:gd name="T21" fmla="*/ 91 h 100"/>
                <a:gd name="T22" fmla="*/ 128 w 152"/>
                <a:gd name="T23" fmla="*/ 40 h 100"/>
                <a:gd name="T24" fmla="*/ 124 w 152"/>
                <a:gd name="T25" fmla="*/ 36 h 100"/>
                <a:gd name="T26" fmla="*/ 119 w 152"/>
                <a:gd name="T27" fmla="*/ 40 h 100"/>
                <a:gd name="T28" fmla="*/ 119 w 152"/>
                <a:gd name="T29" fmla="*/ 91 h 100"/>
                <a:gd name="T30" fmla="*/ 104 w 152"/>
                <a:gd name="T31" fmla="*/ 91 h 100"/>
                <a:gd name="T32" fmla="*/ 104 w 152"/>
                <a:gd name="T33" fmla="*/ 72 h 100"/>
                <a:gd name="T34" fmla="*/ 100 w 152"/>
                <a:gd name="T35" fmla="*/ 68 h 100"/>
                <a:gd name="T36" fmla="*/ 96 w 152"/>
                <a:gd name="T37" fmla="*/ 72 h 100"/>
                <a:gd name="T38" fmla="*/ 96 w 152"/>
                <a:gd name="T39" fmla="*/ 91 h 100"/>
                <a:gd name="T40" fmla="*/ 80 w 152"/>
                <a:gd name="T41" fmla="*/ 91 h 100"/>
                <a:gd name="T42" fmla="*/ 80 w 152"/>
                <a:gd name="T43" fmla="*/ 63 h 100"/>
                <a:gd name="T44" fmla="*/ 76 w 152"/>
                <a:gd name="T45" fmla="*/ 58 h 100"/>
                <a:gd name="T46" fmla="*/ 72 w 152"/>
                <a:gd name="T47" fmla="*/ 63 h 100"/>
                <a:gd name="T48" fmla="*/ 72 w 152"/>
                <a:gd name="T49" fmla="*/ 91 h 100"/>
                <a:gd name="T50" fmla="*/ 56 w 152"/>
                <a:gd name="T51" fmla="*/ 91 h 100"/>
                <a:gd name="T52" fmla="*/ 56 w 152"/>
                <a:gd name="T53" fmla="*/ 87 h 100"/>
                <a:gd name="T54" fmla="*/ 52 w 152"/>
                <a:gd name="T55" fmla="*/ 83 h 100"/>
                <a:gd name="T56" fmla="*/ 48 w 152"/>
                <a:gd name="T57" fmla="*/ 87 h 100"/>
                <a:gd name="T58" fmla="*/ 48 w 152"/>
                <a:gd name="T59" fmla="*/ 91 h 100"/>
                <a:gd name="T60" fmla="*/ 33 w 152"/>
                <a:gd name="T61" fmla="*/ 91 h 100"/>
                <a:gd name="T62" fmla="*/ 33 w 152"/>
                <a:gd name="T63" fmla="*/ 74 h 100"/>
                <a:gd name="T64" fmla="*/ 28 w 152"/>
                <a:gd name="T65" fmla="*/ 70 h 100"/>
                <a:gd name="T66" fmla="*/ 24 w 152"/>
                <a:gd name="T67" fmla="*/ 74 h 100"/>
                <a:gd name="T68" fmla="*/ 24 w 152"/>
                <a:gd name="T69" fmla="*/ 91 h 100"/>
                <a:gd name="T70" fmla="*/ 9 w 152"/>
                <a:gd name="T71" fmla="*/ 91 h 100"/>
                <a:gd name="T72" fmla="*/ 9 w 152"/>
                <a:gd name="T73" fmla="*/ 8 h 100"/>
                <a:gd name="T74" fmla="*/ 143 w 152"/>
                <a:gd name="T75" fmla="*/ 8 h 100"/>
                <a:gd name="T76" fmla="*/ 143 w 152"/>
                <a:gd name="T77" fmla="*/ 91 h 100"/>
                <a:gd name="T78" fmla="*/ 143 w 152"/>
                <a:gd name="T79" fmla="*/ 91 h 100"/>
                <a:gd name="T80" fmla="*/ 143 w 152"/>
                <a:gd name="T81" fmla="*/ 9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00">
                  <a:moveTo>
                    <a:pt x="14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8"/>
                    <a:pt x="2" y="100"/>
                    <a:pt x="4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50" y="100"/>
                    <a:pt x="152" y="98"/>
                    <a:pt x="152" y="95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2"/>
                    <a:pt x="150" y="0"/>
                    <a:pt x="147" y="0"/>
                  </a:cubicBezTo>
                  <a:close/>
                  <a:moveTo>
                    <a:pt x="143" y="91"/>
                  </a:moveTo>
                  <a:cubicBezTo>
                    <a:pt x="128" y="91"/>
                    <a:pt x="128" y="91"/>
                    <a:pt x="128" y="91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8"/>
                    <a:pt x="126" y="36"/>
                    <a:pt x="124" y="36"/>
                  </a:cubicBezTo>
                  <a:cubicBezTo>
                    <a:pt x="121" y="36"/>
                    <a:pt x="119" y="38"/>
                    <a:pt x="119" y="40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70"/>
                    <a:pt x="102" y="68"/>
                    <a:pt x="100" y="68"/>
                  </a:cubicBezTo>
                  <a:cubicBezTo>
                    <a:pt x="97" y="68"/>
                    <a:pt x="96" y="70"/>
                    <a:pt x="96" y="7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0"/>
                    <a:pt x="78" y="58"/>
                    <a:pt x="76" y="58"/>
                  </a:cubicBezTo>
                  <a:cubicBezTo>
                    <a:pt x="74" y="58"/>
                    <a:pt x="72" y="60"/>
                    <a:pt x="72" y="63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56" y="85"/>
                    <a:pt x="55" y="83"/>
                    <a:pt x="52" y="83"/>
                  </a:cubicBezTo>
                  <a:cubicBezTo>
                    <a:pt x="50" y="83"/>
                    <a:pt x="48" y="85"/>
                    <a:pt x="48" y="87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72"/>
                    <a:pt x="31" y="70"/>
                    <a:pt x="28" y="70"/>
                  </a:cubicBezTo>
                  <a:cubicBezTo>
                    <a:pt x="26" y="70"/>
                    <a:pt x="24" y="72"/>
                    <a:pt x="24" y="74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3" y="8"/>
                    <a:pt x="143" y="8"/>
                    <a:pt x="143" y="8"/>
                  </a:cubicBezTo>
                  <a:lnTo>
                    <a:pt x="143" y="91"/>
                  </a:lnTo>
                  <a:close/>
                  <a:moveTo>
                    <a:pt x="143" y="91"/>
                  </a:moveTo>
                  <a:cubicBezTo>
                    <a:pt x="143" y="91"/>
                    <a:pt x="143" y="91"/>
                    <a:pt x="143" y="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  <p:sp>
          <p:nvSpPr>
            <p:cNvPr id="35" name="Freeform 96">
              <a:extLst>
                <a:ext uri="{FF2B5EF4-FFF2-40B4-BE49-F238E27FC236}">
                  <a16:creationId xmlns:a16="http://schemas.microsoft.com/office/drawing/2014/main" id="{941FAF61-3C4F-4D46-B746-C43747592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57162" y="3705024"/>
              <a:ext cx="31189" cy="35187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4 h 9"/>
                <a:gd name="T6" fmla="*/ 4 w 8"/>
                <a:gd name="T7" fmla="*/ 0 h 9"/>
                <a:gd name="T8" fmla="*/ 8 w 8"/>
                <a:gd name="T9" fmla="*/ 4 h 9"/>
                <a:gd name="T10" fmla="*/ 8 w 8"/>
                <a:gd name="T11" fmla="*/ 4 h 9"/>
                <a:gd name="T12" fmla="*/ 8 w 8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</p:grpSp>
      <p:grpSp>
        <p:nvGrpSpPr>
          <p:cNvPr id="16" name="Group 44">
            <a:extLst>
              <a:ext uri="{FF2B5EF4-FFF2-40B4-BE49-F238E27FC236}">
                <a16:creationId xmlns:a16="http://schemas.microsoft.com/office/drawing/2014/main" id="{56F41871-826B-4374-85A2-BB32BA6819B2}"/>
              </a:ext>
            </a:extLst>
          </p:cNvPr>
          <p:cNvGrpSpPr/>
          <p:nvPr/>
        </p:nvGrpSpPr>
        <p:grpSpPr>
          <a:xfrm>
            <a:off x="9381703" y="5044754"/>
            <a:ext cx="767721" cy="946944"/>
            <a:chOff x="14462125" y="8877300"/>
            <a:chExt cx="1366838" cy="1685925"/>
          </a:xfrm>
          <a:solidFill>
            <a:schemeClr val="bg1"/>
          </a:solidFill>
        </p:grpSpPr>
        <p:sp>
          <p:nvSpPr>
            <p:cNvPr id="17" name="Freeform 114">
              <a:extLst>
                <a:ext uri="{FF2B5EF4-FFF2-40B4-BE49-F238E27FC236}">
                  <a16:creationId xmlns:a16="http://schemas.microsoft.com/office/drawing/2014/main" id="{AB270F97-61B2-468C-9E45-4D84EDAF4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62125" y="8877300"/>
              <a:ext cx="1366838" cy="1685925"/>
            </a:xfrm>
            <a:custGeom>
              <a:avLst/>
              <a:gdLst>
                <a:gd name="T0" fmla="*/ 109 w 176"/>
                <a:gd name="T1" fmla="*/ 17 h 217"/>
                <a:gd name="T2" fmla="*/ 67 w 176"/>
                <a:gd name="T3" fmla="*/ 17 h 217"/>
                <a:gd name="T4" fmla="*/ 0 w 176"/>
                <a:gd name="T5" fmla="*/ 28 h 217"/>
                <a:gd name="T6" fmla="*/ 12 w 176"/>
                <a:gd name="T7" fmla="*/ 160 h 217"/>
                <a:gd name="T8" fmla="*/ 47 w 176"/>
                <a:gd name="T9" fmla="*/ 211 h 217"/>
                <a:gd name="T10" fmla="*/ 51 w 176"/>
                <a:gd name="T11" fmla="*/ 217 h 217"/>
                <a:gd name="T12" fmla="*/ 73 w 176"/>
                <a:gd name="T13" fmla="*/ 160 h 217"/>
                <a:gd name="T14" fmla="*/ 121 w 176"/>
                <a:gd name="T15" fmla="*/ 214 h 217"/>
                <a:gd name="T16" fmla="*/ 126 w 176"/>
                <a:gd name="T17" fmla="*/ 217 h 217"/>
                <a:gd name="T18" fmla="*/ 111 w 176"/>
                <a:gd name="T19" fmla="*/ 160 h 217"/>
                <a:gd name="T20" fmla="*/ 176 w 176"/>
                <a:gd name="T21" fmla="*/ 149 h 217"/>
                <a:gd name="T22" fmla="*/ 164 w 176"/>
                <a:gd name="T23" fmla="*/ 17 h 217"/>
                <a:gd name="T24" fmla="*/ 100 w 176"/>
                <a:gd name="T25" fmla="*/ 17 h 217"/>
                <a:gd name="T26" fmla="*/ 88 w 176"/>
                <a:gd name="T27" fmla="*/ 8 h 217"/>
                <a:gd name="T28" fmla="*/ 164 w 176"/>
                <a:gd name="T29" fmla="*/ 152 h 217"/>
                <a:gd name="T30" fmla="*/ 153 w 176"/>
                <a:gd name="T31" fmla="*/ 91 h 217"/>
                <a:gd name="T32" fmla="*/ 145 w 176"/>
                <a:gd name="T33" fmla="*/ 91 h 217"/>
                <a:gd name="T34" fmla="*/ 132 w 176"/>
                <a:gd name="T35" fmla="*/ 152 h 217"/>
                <a:gd name="T36" fmla="*/ 128 w 176"/>
                <a:gd name="T37" fmla="*/ 100 h 217"/>
                <a:gd name="T38" fmla="*/ 123 w 176"/>
                <a:gd name="T39" fmla="*/ 152 h 217"/>
                <a:gd name="T40" fmla="*/ 111 w 176"/>
                <a:gd name="T41" fmla="*/ 118 h 217"/>
                <a:gd name="T42" fmla="*/ 103 w 176"/>
                <a:gd name="T43" fmla="*/ 118 h 217"/>
                <a:gd name="T44" fmla="*/ 92 w 176"/>
                <a:gd name="T45" fmla="*/ 152 h 217"/>
                <a:gd name="T46" fmla="*/ 88 w 176"/>
                <a:gd name="T47" fmla="*/ 103 h 217"/>
                <a:gd name="T48" fmla="*/ 84 w 176"/>
                <a:gd name="T49" fmla="*/ 152 h 217"/>
                <a:gd name="T50" fmla="*/ 71 w 176"/>
                <a:gd name="T51" fmla="*/ 128 h 217"/>
                <a:gd name="T52" fmla="*/ 63 w 176"/>
                <a:gd name="T53" fmla="*/ 128 h 217"/>
                <a:gd name="T54" fmla="*/ 53 w 176"/>
                <a:gd name="T55" fmla="*/ 152 h 217"/>
                <a:gd name="T56" fmla="*/ 49 w 176"/>
                <a:gd name="T57" fmla="*/ 126 h 217"/>
                <a:gd name="T58" fmla="*/ 45 w 176"/>
                <a:gd name="T59" fmla="*/ 152 h 217"/>
                <a:gd name="T60" fmla="*/ 33 w 176"/>
                <a:gd name="T61" fmla="*/ 135 h 217"/>
                <a:gd name="T62" fmla="*/ 25 w 176"/>
                <a:gd name="T63" fmla="*/ 135 h 217"/>
                <a:gd name="T64" fmla="*/ 12 w 176"/>
                <a:gd name="T65" fmla="*/ 152 h 217"/>
                <a:gd name="T66" fmla="*/ 9 w 176"/>
                <a:gd name="T67" fmla="*/ 28 h 217"/>
                <a:gd name="T68" fmla="*/ 164 w 176"/>
                <a:gd name="T69" fmla="*/ 25 h 217"/>
                <a:gd name="T70" fmla="*/ 167 w 176"/>
                <a:gd name="T71" fmla="*/ 149 h 217"/>
                <a:gd name="T72" fmla="*/ 167 w 176"/>
                <a:gd name="T73" fmla="*/ 1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6" h="217">
                  <a:moveTo>
                    <a:pt x="164" y="17"/>
                  </a:moveTo>
                  <a:cubicBezTo>
                    <a:pt x="109" y="17"/>
                    <a:pt x="109" y="17"/>
                    <a:pt x="109" y="17"/>
                  </a:cubicBezTo>
                  <a:cubicBezTo>
                    <a:pt x="107" y="7"/>
                    <a:pt x="98" y="0"/>
                    <a:pt x="88" y="0"/>
                  </a:cubicBezTo>
                  <a:cubicBezTo>
                    <a:pt x="78" y="0"/>
                    <a:pt x="69" y="7"/>
                    <a:pt x="67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5" y="17"/>
                    <a:pt x="0" y="22"/>
                    <a:pt x="0" y="28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5"/>
                    <a:pt x="5" y="160"/>
                    <a:pt x="1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4"/>
                    <a:pt x="48" y="216"/>
                    <a:pt x="50" y="217"/>
                  </a:cubicBezTo>
                  <a:cubicBezTo>
                    <a:pt x="50" y="217"/>
                    <a:pt x="51" y="217"/>
                    <a:pt x="51" y="217"/>
                  </a:cubicBezTo>
                  <a:cubicBezTo>
                    <a:pt x="53" y="217"/>
                    <a:pt x="55" y="216"/>
                    <a:pt x="55" y="214"/>
                  </a:cubicBezTo>
                  <a:cubicBezTo>
                    <a:pt x="73" y="160"/>
                    <a:pt x="73" y="160"/>
                    <a:pt x="73" y="160"/>
                  </a:cubicBezTo>
                  <a:cubicBezTo>
                    <a:pt x="102" y="160"/>
                    <a:pt x="102" y="160"/>
                    <a:pt x="102" y="160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16"/>
                    <a:pt x="123" y="217"/>
                    <a:pt x="125" y="217"/>
                  </a:cubicBezTo>
                  <a:cubicBezTo>
                    <a:pt x="125" y="217"/>
                    <a:pt x="126" y="217"/>
                    <a:pt x="126" y="217"/>
                  </a:cubicBezTo>
                  <a:cubicBezTo>
                    <a:pt x="128" y="216"/>
                    <a:pt x="129" y="214"/>
                    <a:pt x="129" y="211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64" y="160"/>
                    <a:pt x="164" y="160"/>
                    <a:pt x="164" y="160"/>
                  </a:cubicBezTo>
                  <a:cubicBezTo>
                    <a:pt x="171" y="160"/>
                    <a:pt x="176" y="155"/>
                    <a:pt x="176" y="149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6" y="22"/>
                    <a:pt x="171" y="17"/>
                    <a:pt x="164" y="17"/>
                  </a:cubicBezTo>
                  <a:close/>
                  <a:moveTo>
                    <a:pt x="88" y="8"/>
                  </a:moveTo>
                  <a:cubicBezTo>
                    <a:pt x="93" y="8"/>
                    <a:pt x="98" y="12"/>
                    <a:pt x="100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8" y="12"/>
                    <a:pt x="82" y="8"/>
                    <a:pt x="88" y="8"/>
                  </a:cubicBezTo>
                  <a:close/>
                  <a:moveTo>
                    <a:pt x="167" y="149"/>
                  </a:moveTo>
                  <a:cubicBezTo>
                    <a:pt x="167" y="150"/>
                    <a:pt x="166" y="152"/>
                    <a:pt x="164" y="152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89"/>
                    <a:pt x="151" y="87"/>
                    <a:pt x="149" y="87"/>
                  </a:cubicBezTo>
                  <a:cubicBezTo>
                    <a:pt x="147" y="87"/>
                    <a:pt x="145" y="89"/>
                    <a:pt x="145" y="91"/>
                  </a:cubicBezTo>
                  <a:cubicBezTo>
                    <a:pt x="145" y="152"/>
                    <a:pt x="145" y="152"/>
                    <a:pt x="145" y="152"/>
                  </a:cubicBezTo>
                  <a:cubicBezTo>
                    <a:pt x="132" y="152"/>
                    <a:pt x="132" y="152"/>
                    <a:pt x="132" y="152"/>
                  </a:cubicBezTo>
                  <a:cubicBezTo>
                    <a:pt x="132" y="104"/>
                    <a:pt x="132" y="104"/>
                    <a:pt x="132" y="104"/>
                  </a:cubicBezTo>
                  <a:cubicBezTo>
                    <a:pt x="132" y="102"/>
                    <a:pt x="130" y="100"/>
                    <a:pt x="128" y="100"/>
                  </a:cubicBezTo>
                  <a:cubicBezTo>
                    <a:pt x="125" y="100"/>
                    <a:pt x="123" y="102"/>
                    <a:pt x="123" y="104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6"/>
                    <a:pt x="110" y="114"/>
                    <a:pt x="107" y="114"/>
                  </a:cubicBezTo>
                  <a:cubicBezTo>
                    <a:pt x="105" y="114"/>
                    <a:pt x="103" y="116"/>
                    <a:pt x="103" y="118"/>
                  </a:cubicBezTo>
                  <a:cubicBezTo>
                    <a:pt x="103" y="152"/>
                    <a:pt x="103" y="152"/>
                    <a:pt x="103" y="15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07"/>
                    <a:pt x="92" y="107"/>
                    <a:pt x="92" y="107"/>
                  </a:cubicBezTo>
                  <a:cubicBezTo>
                    <a:pt x="92" y="105"/>
                    <a:pt x="90" y="103"/>
                    <a:pt x="88" y="103"/>
                  </a:cubicBezTo>
                  <a:cubicBezTo>
                    <a:pt x="86" y="103"/>
                    <a:pt x="84" y="105"/>
                    <a:pt x="84" y="107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71" y="152"/>
                    <a:pt x="71" y="152"/>
                    <a:pt x="71" y="152"/>
                  </a:cubicBezTo>
                  <a:cubicBezTo>
                    <a:pt x="71" y="128"/>
                    <a:pt x="71" y="128"/>
                    <a:pt x="71" y="128"/>
                  </a:cubicBezTo>
                  <a:cubicBezTo>
                    <a:pt x="71" y="126"/>
                    <a:pt x="70" y="124"/>
                    <a:pt x="67" y="124"/>
                  </a:cubicBezTo>
                  <a:cubicBezTo>
                    <a:pt x="65" y="124"/>
                    <a:pt x="63" y="126"/>
                    <a:pt x="63" y="128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8"/>
                    <a:pt x="51" y="126"/>
                    <a:pt x="49" y="126"/>
                  </a:cubicBezTo>
                  <a:cubicBezTo>
                    <a:pt x="47" y="126"/>
                    <a:pt x="45" y="128"/>
                    <a:pt x="45" y="130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33" y="152"/>
                    <a:pt x="33" y="152"/>
                    <a:pt x="33" y="15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3"/>
                    <a:pt x="31" y="131"/>
                    <a:pt x="29" y="131"/>
                  </a:cubicBezTo>
                  <a:cubicBezTo>
                    <a:pt x="27" y="131"/>
                    <a:pt x="25" y="133"/>
                    <a:pt x="25" y="135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0" y="152"/>
                    <a:pt x="9" y="150"/>
                    <a:pt x="9" y="14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10" y="25"/>
                    <a:pt x="12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6" y="25"/>
                    <a:pt x="167" y="27"/>
                    <a:pt x="167" y="28"/>
                  </a:cubicBezTo>
                  <a:lnTo>
                    <a:pt x="167" y="149"/>
                  </a:lnTo>
                  <a:close/>
                  <a:moveTo>
                    <a:pt x="167" y="149"/>
                  </a:moveTo>
                  <a:cubicBezTo>
                    <a:pt x="167" y="149"/>
                    <a:pt x="167" y="149"/>
                    <a:pt x="167" y="1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  <p:sp>
          <p:nvSpPr>
            <p:cNvPr id="18" name="Freeform 115">
              <a:extLst>
                <a:ext uri="{FF2B5EF4-FFF2-40B4-BE49-F238E27FC236}">
                  <a16:creationId xmlns:a16="http://schemas.microsoft.com/office/drawing/2014/main" id="{17D2AFC0-ED4A-4238-B5A2-9577DFCCD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196388"/>
              <a:ext cx="985838" cy="612775"/>
            </a:xfrm>
            <a:custGeom>
              <a:avLst/>
              <a:gdLst>
                <a:gd name="T0" fmla="*/ 127 w 127"/>
                <a:gd name="T1" fmla="*/ 4 h 79"/>
                <a:gd name="T2" fmla="*/ 127 w 127"/>
                <a:gd name="T3" fmla="*/ 4 h 79"/>
                <a:gd name="T4" fmla="*/ 127 w 127"/>
                <a:gd name="T5" fmla="*/ 4 h 79"/>
                <a:gd name="T6" fmla="*/ 127 w 127"/>
                <a:gd name="T7" fmla="*/ 4 h 79"/>
                <a:gd name="T8" fmla="*/ 127 w 127"/>
                <a:gd name="T9" fmla="*/ 3 h 79"/>
                <a:gd name="T10" fmla="*/ 127 w 127"/>
                <a:gd name="T11" fmla="*/ 3 h 79"/>
                <a:gd name="T12" fmla="*/ 127 w 127"/>
                <a:gd name="T13" fmla="*/ 3 h 79"/>
                <a:gd name="T14" fmla="*/ 127 w 127"/>
                <a:gd name="T15" fmla="*/ 3 h 79"/>
                <a:gd name="T16" fmla="*/ 127 w 127"/>
                <a:gd name="T17" fmla="*/ 3 h 79"/>
                <a:gd name="T18" fmla="*/ 127 w 127"/>
                <a:gd name="T19" fmla="*/ 3 h 79"/>
                <a:gd name="T20" fmla="*/ 127 w 127"/>
                <a:gd name="T21" fmla="*/ 2 h 79"/>
                <a:gd name="T22" fmla="*/ 126 w 127"/>
                <a:gd name="T23" fmla="*/ 2 h 79"/>
                <a:gd name="T24" fmla="*/ 126 w 127"/>
                <a:gd name="T25" fmla="*/ 2 h 79"/>
                <a:gd name="T26" fmla="*/ 126 w 127"/>
                <a:gd name="T27" fmla="*/ 2 h 79"/>
                <a:gd name="T28" fmla="*/ 126 w 127"/>
                <a:gd name="T29" fmla="*/ 2 h 79"/>
                <a:gd name="T30" fmla="*/ 126 w 127"/>
                <a:gd name="T31" fmla="*/ 2 h 79"/>
                <a:gd name="T32" fmla="*/ 126 w 127"/>
                <a:gd name="T33" fmla="*/ 1 h 79"/>
                <a:gd name="T34" fmla="*/ 126 w 127"/>
                <a:gd name="T35" fmla="*/ 1 h 79"/>
                <a:gd name="T36" fmla="*/ 125 w 127"/>
                <a:gd name="T37" fmla="*/ 1 h 79"/>
                <a:gd name="T38" fmla="*/ 125 w 127"/>
                <a:gd name="T39" fmla="*/ 1 h 79"/>
                <a:gd name="T40" fmla="*/ 125 w 127"/>
                <a:gd name="T41" fmla="*/ 1 h 79"/>
                <a:gd name="T42" fmla="*/ 125 w 127"/>
                <a:gd name="T43" fmla="*/ 1 h 79"/>
                <a:gd name="T44" fmla="*/ 125 w 127"/>
                <a:gd name="T45" fmla="*/ 1 h 79"/>
                <a:gd name="T46" fmla="*/ 124 w 127"/>
                <a:gd name="T47" fmla="*/ 1 h 79"/>
                <a:gd name="T48" fmla="*/ 124 w 127"/>
                <a:gd name="T49" fmla="*/ 1 h 79"/>
                <a:gd name="T50" fmla="*/ 124 w 127"/>
                <a:gd name="T51" fmla="*/ 1 h 79"/>
                <a:gd name="T52" fmla="*/ 124 w 127"/>
                <a:gd name="T53" fmla="*/ 1 h 79"/>
                <a:gd name="T54" fmla="*/ 124 w 127"/>
                <a:gd name="T55" fmla="*/ 1 h 79"/>
                <a:gd name="T56" fmla="*/ 123 w 127"/>
                <a:gd name="T57" fmla="*/ 0 h 79"/>
                <a:gd name="T58" fmla="*/ 123 w 127"/>
                <a:gd name="T59" fmla="*/ 0 h 79"/>
                <a:gd name="T60" fmla="*/ 123 w 127"/>
                <a:gd name="T61" fmla="*/ 0 h 79"/>
                <a:gd name="T62" fmla="*/ 105 w 127"/>
                <a:gd name="T63" fmla="*/ 0 h 79"/>
                <a:gd name="T64" fmla="*/ 101 w 127"/>
                <a:gd name="T65" fmla="*/ 5 h 79"/>
                <a:gd name="T66" fmla="*/ 105 w 127"/>
                <a:gd name="T67" fmla="*/ 9 h 79"/>
                <a:gd name="T68" fmla="*/ 113 w 127"/>
                <a:gd name="T69" fmla="*/ 9 h 79"/>
                <a:gd name="T70" fmla="*/ 78 w 127"/>
                <a:gd name="T71" fmla="*/ 44 h 79"/>
                <a:gd name="T72" fmla="*/ 68 w 127"/>
                <a:gd name="T73" fmla="*/ 35 h 79"/>
                <a:gd name="T74" fmla="*/ 65 w 127"/>
                <a:gd name="T75" fmla="*/ 34 h 79"/>
                <a:gd name="T76" fmla="*/ 62 w 127"/>
                <a:gd name="T77" fmla="*/ 35 h 79"/>
                <a:gd name="T78" fmla="*/ 32 w 127"/>
                <a:gd name="T79" fmla="*/ 65 h 79"/>
                <a:gd name="T80" fmla="*/ 23 w 127"/>
                <a:gd name="T81" fmla="*/ 56 h 79"/>
                <a:gd name="T82" fmla="*/ 17 w 127"/>
                <a:gd name="T83" fmla="*/ 56 h 79"/>
                <a:gd name="T84" fmla="*/ 1 w 127"/>
                <a:gd name="T85" fmla="*/ 72 h 79"/>
                <a:gd name="T86" fmla="*/ 1 w 127"/>
                <a:gd name="T87" fmla="*/ 78 h 79"/>
                <a:gd name="T88" fmla="*/ 4 w 127"/>
                <a:gd name="T89" fmla="*/ 79 h 79"/>
                <a:gd name="T90" fmla="*/ 7 w 127"/>
                <a:gd name="T91" fmla="*/ 78 h 79"/>
                <a:gd name="T92" fmla="*/ 20 w 127"/>
                <a:gd name="T93" fmla="*/ 65 h 79"/>
                <a:gd name="T94" fmla="*/ 29 w 127"/>
                <a:gd name="T95" fmla="*/ 74 h 79"/>
                <a:gd name="T96" fmla="*/ 35 w 127"/>
                <a:gd name="T97" fmla="*/ 74 h 79"/>
                <a:gd name="T98" fmla="*/ 65 w 127"/>
                <a:gd name="T99" fmla="*/ 44 h 79"/>
                <a:gd name="T100" fmla="*/ 75 w 127"/>
                <a:gd name="T101" fmla="*/ 53 h 79"/>
                <a:gd name="T102" fmla="*/ 78 w 127"/>
                <a:gd name="T103" fmla="*/ 54 h 79"/>
                <a:gd name="T104" fmla="*/ 81 w 127"/>
                <a:gd name="T105" fmla="*/ 53 h 79"/>
                <a:gd name="T106" fmla="*/ 119 w 127"/>
                <a:gd name="T107" fmla="*/ 15 h 79"/>
                <a:gd name="T108" fmla="*/ 119 w 127"/>
                <a:gd name="T109" fmla="*/ 23 h 79"/>
                <a:gd name="T110" fmla="*/ 123 w 127"/>
                <a:gd name="T111" fmla="*/ 27 h 79"/>
                <a:gd name="T112" fmla="*/ 127 w 127"/>
                <a:gd name="T113" fmla="*/ 23 h 79"/>
                <a:gd name="T114" fmla="*/ 127 w 127"/>
                <a:gd name="T115" fmla="*/ 5 h 79"/>
                <a:gd name="T116" fmla="*/ 127 w 127"/>
                <a:gd name="T117" fmla="*/ 4 h 79"/>
                <a:gd name="T118" fmla="*/ 127 w 127"/>
                <a:gd name="T119" fmla="*/ 4 h 79"/>
                <a:gd name="T120" fmla="*/ 127 w 127"/>
                <a:gd name="T121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" h="79">
                  <a:moveTo>
                    <a:pt x="127" y="4"/>
                  </a:move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0"/>
                    <a:pt x="124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2" y="0"/>
                    <a:pt x="101" y="2"/>
                    <a:pt x="101" y="5"/>
                  </a:cubicBezTo>
                  <a:cubicBezTo>
                    <a:pt x="101" y="7"/>
                    <a:pt x="102" y="9"/>
                    <a:pt x="105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4"/>
                    <a:pt x="67" y="34"/>
                    <a:pt x="65" y="34"/>
                  </a:cubicBezTo>
                  <a:cubicBezTo>
                    <a:pt x="64" y="34"/>
                    <a:pt x="63" y="34"/>
                    <a:pt x="62" y="3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1" y="55"/>
                    <a:pt x="18" y="55"/>
                    <a:pt x="17" y="56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2" y="79"/>
                    <a:pt x="3" y="79"/>
                    <a:pt x="4" y="79"/>
                  </a:cubicBezTo>
                  <a:cubicBezTo>
                    <a:pt x="5" y="79"/>
                    <a:pt x="6" y="79"/>
                    <a:pt x="7" y="78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30" y="76"/>
                    <a:pt x="33" y="76"/>
                    <a:pt x="35" y="7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4"/>
                    <a:pt x="77" y="54"/>
                    <a:pt x="78" y="54"/>
                  </a:cubicBezTo>
                  <a:cubicBezTo>
                    <a:pt x="79" y="54"/>
                    <a:pt x="80" y="54"/>
                    <a:pt x="81" y="5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5"/>
                    <a:pt x="121" y="27"/>
                    <a:pt x="123" y="27"/>
                  </a:cubicBezTo>
                  <a:cubicBezTo>
                    <a:pt x="125" y="27"/>
                    <a:pt x="127" y="25"/>
                    <a:pt x="127" y="23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7" y="5"/>
                    <a:pt x="127" y="4"/>
                    <a:pt x="127" y="4"/>
                  </a:cubicBezTo>
                  <a:close/>
                  <a:moveTo>
                    <a:pt x="127" y="4"/>
                  </a:moveTo>
                  <a:cubicBezTo>
                    <a:pt x="127" y="4"/>
                    <a:pt x="127" y="4"/>
                    <a:pt x="12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  <p:sp>
          <p:nvSpPr>
            <p:cNvPr id="19" name="Freeform 116">
              <a:extLst>
                <a:ext uri="{FF2B5EF4-FFF2-40B4-BE49-F238E27FC236}">
                  <a16:creationId xmlns:a16="http://schemas.microsoft.com/office/drawing/2014/main" id="{D97AAE59-B15C-4659-81BA-2668BA78B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196388"/>
              <a:ext cx="61913" cy="69850"/>
            </a:xfrm>
            <a:custGeom>
              <a:avLst/>
              <a:gdLst>
                <a:gd name="T0" fmla="*/ 8 w 8"/>
                <a:gd name="T1" fmla="*/ 5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0 h 9"/>
                <a:gd name="T8" fmla="*/ 8 w 8"/>
                <a:gd name="T9" fmla="*/ 5 h 9"/>
                <a:gd name="T10" fmla="*/ 8 w 8"/>
                <a:gd name="T11" fmla="*/ 5 h 9"/>
                <a:gd name="T12" fmla="*/ 8 w 8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5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  <p:sp>
          <p:nvSpPr>
            <p:cNvPr id="20" name="Freeform 117">
              <a:extLst>
                <a:ext uri="{FF2B5EF4-FFF2-40B4-BE49-F238E27FC236}">
                  <a16:creationId xmlns:a16="http://schemas.microsoft.com/office/drawing/2014/main" id="{61FD6B92-2B49-40A1-B637-B4FE9EF248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336088"/>
              <a:ext cx="61913" cy="61913"/>
            </a:xfrm>
            <a:custGeom>
              <a:avLst/>
              <a:gdLst>
                <a:gd name="T0" fmla="*/ 8 w 8"/>
                <a:gd name="T1" fmla="*/ 4 h 8"/>
                <a:gd name="T2" fmla="*/ 4 w 8"/>
                <a:gd name="T3" fmla="*/ 8 h 8"/>
                <a:gd name="T4" fmla="*/ 0 w 8"/>
                <a:gd name="T5" fmla="*/ 4 h 8"/>
                <a:gd name="T6" fmla="*/ 4 w 8"/>
                <a:gd name="T7" fmla="*/ 0 h 8"/>
                <a:gd name="T8" fmla="*/ 8 w 8"/>
                <a:gd name="T9" fmla="*/ 4 h 8"/>
                <a:gd name="T10" fmla="*/ 8 w 8"/>
                <a:gd name="T11" fmla="*/ 4 h 8"/>
                <a:gd name="T12" fmla="*/ 8 w 8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7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  <p:sp>
          <p:nvSpPr>
            <p:cNvPr id="21" name="Freeform 118">
              <a:extLst>
                <a:ext uri="{FF2B5EF4-FFF2-40B4-BE49-F238E27FC236}">
                  <a16:creationId xmlns:a16="http://schemas.microsoft.com/office/drawing/2014/main" id="{F35D9566-C79F-4103-8227-2704BE217D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5325" y="9467850"/>
              <a:ext cx="61913" cy="61913"/>
            </a:xfrm>
            <a:custGeom>
              <a:avLst/>
              <a:gdLst>
                <a:gd name="T0" fmla="*/ 8 w 8"/>
                <a:gd name="T1" fmla="*/ 4 h 8"/>
                <a:gd name="T2" fmla="*/ 4 w 8"/>
                <a:gd name="T3" fmla="*/ 8 h 8"/>
                <a:gd name="T4" fmla="*/ 0 w 8"/>
                <a:gd name="T5" fmla="*/ 4 h 8"/>
                <a:gd name="T6" fmla="*/ 4 w 8"/>
                <a:gd name="T7" fmla="*/ 0 h 8"/>
                <a:gd name="T8" fmla="*/ 8 w 8"/>
                <a:gd name="T9" fmla="*/ 4 h 8"/>
                <a:gd name="T10" fmla="*/ 8 w 8"/>
                <a:gd name="T11" fmla="*/ 4 h 8"/>
                <a:gd name="T12" fmla="*/ 8 w 8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7"/>
                    <a:pt x="7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1pPr>
              <a:lvl2pPr marL="912813" indent="-4556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2pPr>
              <a:lvl3pPr marL="1827213" indent="-9128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3pPr>
              <a:lvl4pPr marL="2741613" indent="-13700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4pPr>
              <a:lvl5pPr marL="3656013" indent="-1827213" algn="l" defTabSz="1827213" rtl="0" eaLnBrk="0" fontAlgn="base" hangingPunct="0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Lato Light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18272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itchFamily="34" charset="0"/>
                <a:ea typeface="+mn-ea"/>
              </a:endParaRPr>
            </a:p>
          </p:txBody>
        </p:sp>
      </p:grpSp>
      <p:sp>
        <p:nvSpPr>
          <p:cNvPr id="38" name="TextBox 3">
            <a:extLst>
              <a:ext uri="{FF2B5EF4-FFF2-40B4-BE49-F238E27FC236}">
                <a16:creationId xmlns:a16="http://schemas.microsoft.com/office/drawing/2014/main" id="{5EE9556D-2A0F-4C29-FDDB-F30B987AA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830" y="3008566"/>
            <a:ext cx="3059213" cy="134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spcCol="720000">
            <a:no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1827213" rtl="0" eaLnBrk="0" fontAlgn="base" latinLnBrk="0" hangingPunct="0">
              <a:lnSpc>
                <a:spcPct val="150000"/>
              </a:lnSpc>
              <a:spcBef>
                <a:spcPts val="4200"/>
              </a:spcBef>
              <a:spcAft>
                <a:spcPct val="0"/>
              </a:spcAft>
              <a:buClrTx/>
              <a:buSzPct val="140000"/>
              <a:buFontTx/>
              <a:buNone/>
              <a:tabLst/>
              <a:defRPr/>
            </a:pPr>
            <a:endParaRPr kumimoji="0" lang="en-US" altLang="ru-RU" sz="14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Helvetica"/>
              <a:ea typeface="+mn-ea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FBCFA819-D749-A82E-254E-8265935AA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707" y="4816855"/>
            <a:ext cx="3059213" cy="1340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spcCol="720000">
            <a:noAutofit/>
          </a:bodyPr>
          <a:lstStyle>
            <a:defPPr>
              <a:defRPr lang="en-US"/>
            </a:defPPr>
            <a:lvl1pPr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1pPr>
            <a:lvl2pPr marL="912813" indent="-4556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2pPr>
            <a:lvl3pPr marL="1827213" indent="-9128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3pPr>
            <a:lvl4pPr marL="2741613" indent="-13700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4pPr>
            <a:lvl5pPr marL="3656013" indent="-1827213" algn="l" defTabSz="18272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Lato Light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1827213" rtl="0" eaLnBrk="0" fontAlgn="base" latinLnBrk="0" hangingPunct="0">
              <a:lnSpc>
                <a:spcPct val="150000"/>
              </a:lnSpc>
              <a:spcBef>
                <a:spcPts val="4200"/>
              </a:spcBef>
              <a:spcAft>
                <a:spcPct val="0"/>
              </a:spcAft>
              <a:buClrTx/>
              <a:buSzPct val="140000"/>
              <a:buFontTx/>
              <a:buNone/>
              <a:tabLst/>
              <a:defRPr/>
            </a:pPr>
            <a:endParaRPr kumimoji="0" lang="en-US" alt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</a:endParaRPr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73831755-54B1-06DF-0A77-796F1DACAE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871" y="369167"/>
            <a:ext cx="1328935" cy="154088"/>
          </a:xfrm>
          <a:prstGeom prst="rect">
            <a:avLst/>
          </a:prstGeom>
        </p:spPr>
      </p:pic>
      <p:pic>
        <p:nvPicPr>
          <p:cNvPr id="13" name="Picture 14" descr="The thermal imaging technology aims to help on the frontline and post lockdown">
            <a:extLst>
              <a:ext uri="{FF2B5EF4-FFF2-40B4-BE49-F238E27FC236}">
                <a16:creationId xmlns:a16="http://schemas.microsoft.com/office/drawing/2014/main" id="{1DFDF601-3872-48E0-8289-A1801B8D4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-1720" r="10717" b="18136"/>
          <a:stretch/>
        </p:blipFill>
        <p:spPr bwMode="auto">
          <a:xfrm>
            <a:off x="8132684" y="4751172"/>
            <a:ext cx="3317766" cy="153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Object Detection : Simplified. Take a peek into the world of one of… | by  Prakhar Ganesh | Towards Data Science">
            <a:extLst>
              <a:ext uri="{FF2B5EF4-FFF2-40B4-BE49-F238E27FC236}">
                <a16:creationId xmlns:a16="http://schemas.microsoft.com/office/drawing/2014/main" id="{3A9AF9DD-238D-87D5-7AA6-48A28BB15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5"/>
          <a:stretch/>
        </p:blipFill>
        <p:spPr bwMode="auto">
          <a:xfrm>
            <a:off x="767554" y="4751173"/>
            <a:ext cx="3274206" cy="153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2" descr="Image to Word, Image to Excel, Image to Text - OCR Online">
            <a:extLst>
              <a:ext uri="{FF2B5EF4-FFF2-40B4-BE49-F238E27FC236}">
                <a16:creationId xmlns:a16="http://schemas.microsoft.com/office/drawing/2014/main" id="{BE10EE6B-71DC-C050-773A-AA0FDB907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20353" b="21670"/>
          <a:stretch/>
        </p:blipFill>
        <p:spPr bwMode="auto">
          <a:xfrm>
            <a:off x="1177073" y="2911711"/>
            <a:ext cx="2668193" cy="152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15 Efficient Face Recognition Algorithms And Techniques - RankRed">
            <a:extLst>
              <a:ext uri="{FF2B5EF4-FFF2-40B4-BE49-F238E27FC236}">
                <a16:creationId xmlns:a16="http://schemas.microsoft.com/office/drawing/2014/main" id="{43A3EEB8-A10A-39D3-F723-5D49861642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738" y="4762127"/>
            <a:ext cx="3274206" cy="15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hotos Icon iOS 7 PNG Image | Design de ícone de aplicativo, Iphone, Icon  png">
            <a:extLst>
              <a:ext uri="{FF2B5EF4-FFF2-40B4-BE49-F238E27FC236}">
                <a16:creationId xmlns:a16="http://schemas.microsoft.com/office/drawing/2014/main" id="{A62060D2-0BCE-4053-42B7-E870A206B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499" y="3016071"/>
            <a:ext cx="1340396" cy="134039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Eye Scan with solid fill">
            <a:extLst>
              <a:ext uri="{FF2B5EF4-FFF2-40B4-BE49-F238E27FC236}">
                <a16:creationId xmlns:a16="http://schemas.microsoft.com/office/drawing/2014/main" id="{C3F5EF6F-EF72-51AA-123A-498A32CA86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5262" y="2960865"/>
            <a:ext cx="1470102" cy="14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3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AD2FD9CB-17EB-EB13-4065-AD09A3199D72}"/>
              </a:ext>
            </a:extLst>
          </p:cNvPr>
          <p:cNvSpPr txBox="1">
            <a:spLocks/>
          </p:cNvSpPr>
          <p:nvPr/>
        </p:nvSpPr>
        <p:spPr>
          <a:xfrm>
            <a:off x="830923" y="1692290"/>
            <a:ext cx="7154604" cy="14613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What is image classification?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How is it different than object detection?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3FB2DF97-3728-1EEE-8DC4-E34A68BE486F}"/>
              </a:ext>
            </a:extLst>
          </p:cNvPr>
          <p:cNvSpPr txBox="1"/>
          <p:nvPr/>
        </p:nvSpPr>
        <p:spPr>
          <a:xfrm>
            <a:off x="793348" y="885274"/>
            <a:ext cx="10728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Image Classification vs Object Detection </a:t>
            </a:r>
          </a:p>
        </p:txBody>
      </p:sp>
      <p:pic>
        <p:nvPicPr>
          <p:cNvPr id="2" name="Picture 2" descr="confused person question marks | Pancreatic Cancer Awareness | Pancreatic  Cancer Action">
            <a:extLst>
              <a:ext uri="{FF2B5EF4-FFF2-40B4-BE49-F238E27FC236}">
                <a16:creationId xmlns:a16="http://schemas.microsoft.com/office/drawing/2014/main" id="{44AD1756-C719-378E-FEAC-1ACBAA514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8" r="20208" b="5774"/>
          <a:stretch/>
        </p:blipFill>
        <p:spPr bwMode="auto">
          <a:xfrm>
            <a:off x="1149772" y="3708838"/>
            <a:ext cx="1487904" cy="266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classification and object detection">
            <a:extLst>
              <a:ext uri="{FF2B5EF4-FFF2-40B4-BE49-F238E27FC236}">
                <a16:creationId xmlns:a16="http://schemas.microsoft.com/office/drawing/2014/main" id="{A42CD480-657F-E5AC-9879-A1AD9EBCD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1"/>
          <a:stretch/>
        </p:blipFill>
        <p:spPr bwMode="auto">
          <a:xfrm>
            <a:off x="5037396" y="3429000"/>
            <a:ext cx="7154604" cy="35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7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5">
            <a:extLst>
              <a:ext uri="{FF2B5EF4-FFF2-40B4-BE49-F238E27FC236}">
                <a16:creationId xmlns:a16="http://schemas.microsoft.com/office/drawing/2014/main" id="{1960B302-AD3F-F9EB-CEC3-62D89A8E6E11}"/>
              </a:ext>
            </a:extLst>
          </p:cNvPr>
          <p:cNvSpPr txBox="1"/>
          <p:nvPr/>
        </p:nvSpPr>
        <p:spPr>
          <a:xfrm>
            <a:off x="340419" y="984193"/>
            <a:ext cx="809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Other Applications of Object Detection</a:t>
            </a:r>
          </a:p>
        </p:txBody>
      </p:sp>
      <p:pic>
        <p:nvPicPr>
          <p:cNvPr id="4" name="Picture 6" descr="Weapon detection">
            <a:extLst>
              <a:ext uri="{FF2B5EF4-FFF2-40B4-BE49-F238E27FC236}">
                <a16:creationId xmlns:a16="http://schemas.microsoft.com/office/drawing/2014/main" id="{FF38FCBE-B7D6-F652-C7EE-9A6DAC6A5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92896" y="3142112"/>
            <a:ext cx="3499104" cy="369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E37762B-E550-8354-86A9-05F7CC883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5478" b="27098"/>
          <a:stretch/>
        </p:blipFill>
        <p:spPr bwMode="auto">
          <a:xfrm>
            <a:off x="1132341" y="3429000"/>
            <a:ext cx="5181313" cy="280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مربع نص 9">
            <a:extLst>
              <a:ext uri="{FF2B5EF4-FFF2-40B4-BE49-F238E27FC236}">
                <a16:creationId xmlns:a16="http://schemas.microsoft.com/office/drawing/2014/main" id="{9C1BE406-A99D-073C-1856-31E4CC6A34CF}"/>
              </a:ext>
            </a:extLst>
          </p:cNvPr>
          <p:cNvSpPr txBox="1"/>
          <p:nvPr/>
        </p:nvSpPr>
        <p:spPr>
          <a:xfrm>
            <a:off x="431786" y="1628275"/>
            <a:ext cx="457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Surveillance camera</a:t>
            </a:r>
          </a:p>
        </p:txBody>
      </p:sp>
    </p:spTree>
    <p:extLst>
      <p:ext uri="{BB962C8B-B14F-4D97-AF65-F5344CB8AC3E}">
        <p14:creationId xmlns:p14="http://schemas.microsoft.com/office/powerpoint/2010/main" val="152703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5">
            <a:extLst>
              <a:ext uri="{FF2B5EF4-FFF2-40B4-BE49-F238E27FC236}">
                <a16:creationId xmlns:a16="http://schemas.microsoft.com/office/drawing/2014/main" id="{1960B302-AD3F-F9EB-CEC3-62D89A8E6E11}"/>
              </a:ext>
            </a:extLst>
          </p:cNvPr>
          <p:cNvSpPr txBox="1"/>
          <p:nvPr/>
        </p:nvSpPr>
        <p:spPr>
          <a:xfrm>
            <a:off x="264860" y="981347"/>
            <a:ext cx="5524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Modern Applications of CV</a:t>
            </a: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6B684473-0412-FC11-FCAC-AF483C96224B}"/>
              </a:ext>
            </a:extLst>
          </p:cNvPr>
          <p:cNvSpPr txBox="1"/>
          <p:nvPr/>
        </p:nvSpPr>
        <p:spPr>
          <a:xfrm>
            <a:off x="268719" y="1566122"/>
            <a:ext cx="4572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667A"/>
                </a:solidFill>
                <a:latin typeface="Helvetica" pitchFamily="2" charset="0"/>
              </a:rPr>
              <a:t>Fake images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2400" b="1" i="0" u="none" strike="noStrike" kern="1200" cap="none" spc="0" normalizeH="0" baseline="0" noProof="0" dirty="0">
              <a:ln>
                <a:noFill/>
              </a:ln>
              <a:solidFill>
                <a:srgbClr val="00667A"/>
              </a:solidFill>
              <a:effectLst/>
              <a:uLnTx/>
              <a:uFillTx/>
              <a:latin typeface="Helvetica" pitchFamily="2" charset="0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5A229-D6E3-ED64-20A4-E61488EE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11" y="1869174"/>
            <a:ext cx="6420596" cy="47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9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5">
            <a:extLst>
              <a:ext uri="{FF2B5EF4-FFF2-40B4-BE49-F238E27FC236}">
                <a16:creationId xmlns:a16="http://schemas.microsoft.com/office/drawing/2014/main" id="{1960B302-AD3F-F9EB-CEC3-62D89A8E6E11}"/>
              </a:ext>
            </a:extLst>
          </p:cNvPr>
          <p:cNvSpPr txBox="1"/>
          <p:nvPr/>
        </p:nvSpPr>
        <p:spPr>
          <a:xfrm>
            <a:off x="6667015" y="1405415"/>
            <a:ext cx="5524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Modern Applications of CV</a:t>
            </a:r>
          </a:p>
        </p:txBody>
      </p:sp>
      <p:pic>
        <p:nvPicPr>
          <p:cNvPr id="12" name="Why AI art struggles with hands">
            <a:hlinkClick r:id="" action="ppaction://media"/>
            <a:extLst>
              <a:ext uri="{FF2B5EF4-FFF2-40B4-BE49-F238E27FC236}">
                <a16:creationId xmlns:a16="http://schemas.microsoft.com/office/drawing/2014/main" id="{2712128C-89C8-46BD-7942-D6212432E30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6731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7669" y="2550823"/>
            <a:ext cx="6698035" cy="3767464"/>
          </a:xfrm>
          <a:prstGeom prst="rect">
            <a:avLst/>
          </a:prstGeom>
        </p:spPr>
      </p:pic>
      <p:sp>
        <p:nvSpPr>
          <p:cNvPr id="13" name="مربع نص 9">
            <a:extLst>
              <a:ext uri="{FF2B5EF4-FFF2-40B4-BE49-F238E27FC236}">
                <a16:creationId xmlns:a16="http://schemas.microsoft.com/office/drawing/2014/main" id="{DEA7EACC-B3D7-F7F6-FEDD-FDBCD0C4A381}"/>
              </a:ext>
            </a:extLst>
          </p:cNvPr>
          <p:cNvSpPr txBox="1"/>
          <p:nvPr/>
        </p:nvSpPr>
        <p:spPr>
          <a:xfrm>
            <a:off x="283983" y="1707258"/>
            <a:ext cx="4572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667A"/>
                </a:solidFill>
                <a:latin typeface="Helvetica" pitchFamily="2" charset="0"/>
              </a:rPr>
              <a:t>Fake images detection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2400" b="1" i="0" u="none" strike="noStrike" kern="1200" cap="none" spc="0" normalizeH="0" baseline="0" noProof="0" dirty="0">
              <a:ln>
                <a:noFill/>
              </a:ln>
              <a:solidFill>
                <a:srgbClr val="00667A"/>
              </a:solidFill>
              <a:effectLst/>
              <a:uLnTx/>
              <a:uFillTx/>
              <a:latin typeface="Helvetica" pitchFamily="2" charset="0"/>
              <a:ea typeface="+mn-ea"/>
            </a:endParaRPr>
          </a:p>
        </p:txBody>
      </p:sp>
      <p:sp>
        <p:nvSpPr>
          <p:cNvPr id="14" name="TextBox 35">
            <a:extLst>
              <a:ext uri="{FF2B5EF4-FFF2-40B4-BE49-F238E27FC236}">
                <a16:creationId xmlns:a16="http://schemas.microsoft.com/office/drawing/2014/main" id="{05AE00F5-C8F4-9024-5311-34EC0302B8A2}"/>
              </a:ext>
            </a:extLst>
          </p:cNvPr>
          <p:cNvSpPr txBox="1"/>
          <p:nvPr/>
        </p:nvSpPr>
        <p:spPr>
          <a:xfrm>
            <a:off x="252961" y="1146623"/>
            <a:ext cx="5524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0A959"/>
                </a:solidFill>
                <a:effectLst/>
                <a:uLnTx/>
                <a:uFillTx/>
                <a:latin typeface="Helvetica" pitchFamily="2" charset="0"/>
                <a:ea typeface="+mn-ea"/>
              </a:rPr>
              <a:t>Modern Applications of CV</a:t>
            </a:r>
          </a:p>
        </p:txBody>
      </p:sp>
    </p:spTree>
    <p:extLst>
      <p:ext uri="{BB962C8B-B14F-4D97-AF65-F5344CB8AC3E}">
        <p14:creationId xmlns:p14="http://schemas.microsoft.com/office/powerpoint/2010/main" val="241284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17568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ESE_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6074"/>
      </a:accent1>
      <a:accent2>
        <a:srgbClr val="F0A959"/>
      </a:accent2>
      <a:accent3>
        <a:srgbClr val="575756"/>
      </a:accent3>
      <a:accent4>
        <a:srgbClr val="336297"/>
      </a:accent4>
      <a:accent5>
        <a:srgbClr val="B7CFD2"/>
      </a:accent5>
      <a:accent6>
        <a:srgbClr val="E6DDD2"/>
      </a:accent6>
      <a:hlink>
        <a:srgbClr val="0563C1"/>
      </a:hlink>
      <a:folHlink>
        <a:srgbClr val="954F72"/>
      </a:folHlink>
    </a:clrScheme>
    <a:fontScheme name="main font ese">
      <a:majorFont>
        <a:latin typeface="Helvetica"/>
        <a:ea typeface=""/>
        <a:cs typeface="GE Dinar One"/>
      </a:majorFont>
      <a:minorFont>
        <a:latin typeface="Helvetica"/>
        <a:ea typeface=""/>
        <a:cs typeface="GE Dinar On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DD55A32-D61D-4B20-8F59-20EB4AA6770E}" vid="{0537F5F5-0BE0-4144-895B-7FED3FEE6295}"/>
    </a:ext>
  </a:extLst>
</a:theme>
</file>

<file path=ppt/theme/theme2.xml><?xml version="1.0" encoding="utf-8"?>
<a:theme xmlns:a="http://schemas.openxmlformats.org/drawingml/2006/main" name="1_Theme1">
  <a:themeElements>
    <a:clrScheme name="ESE_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6074"/>
      </a:accent1>
      <a:accent2>
        <a:srgbClr val="F0A959"/>
      </a:accent2>
      <a:accent3>
        <a:srgbClr val="575756"/>
      </a:accent3>
      <a:accent4>
        <a:srgbClr val="336297"/>
      </a:accent4>
      <a:accent5>
        <a:srgbClr val="B7CFD2"/>
      </a:accent5>
      <a:accent6>
        <a:srgbClr val="E6DDD2"/>
      </a:accent6>
      <a:hlink>
        <a:srgbClr val="0563C1"/>
      </a:hlink>
      <a:folHlink>
        <a:srgbClr val="954F72"/>
      </a:folHlink>
    </a:clrScheme>
    <a:fontScheme name="main font ese">
      <a:majorFont>
        <a:latin typeface="Helvetica"/>
        <a:ea typeface=""/>
        <a:cs typeface="GE Dinar One"/>
      </a:majorFont>
      <a:minorFont>
        <a:latin typeface="Helvetica"/>
        <a:ea typeface=""/>
        <a:cs typeface="GE Dinar On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DD55A32-D61D-4B20-8F59-20EB4AA6770E}" vid="{0537F5F5-0BE0-4144-895B-7FED3FEE62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64B0995641A249A9AAFFCC16424222" ma:contentTypeVersion="6" ma:contentTypeDescription="Create a new document." ma:contentTypeScope="" ma:versionID="b19f877ac5efa691b173f325ddcda925">
  <xsd:schema xmlns:xsd="http://www.w3.org/2001/XMLSchema" xmlns:xs="http://www.w3.org/2001/XMLSchema" xmlns:p="http://schemas.microsoft.com/office/2006/metadata/properties" xmlns:ns2="455863f0-e14f-49a8-93b4-4b9a31439012" xmlns:ns3="cbba88a1-9d14-477a-b3aa-40b3216a9122" targetNamespace="http://schemas.microsoft.com/office/2006/metadata/properties" ma:root="true" ma:fieldsID="79257bad8e97aea5650a2e7107edcf38" ns2:_="" ns3:_="">
    <xsd:import namespace="455863f0-e14f-49a8-93b4-4b9a31439012"/>
    <xsd:import namespace="cbba88a1-9d14-477a-b3aa-40b3216a912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5863f0-e14f-49a8-93b4-4b9a314390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a88a1-9d14-477a-b3aa-40b3216a91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38254C-EE5D-40AA-83AD-B6198A112D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515935-7BD7-446F-8597-23D948310D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5863f0-e14f-49a8-93b4-4b9a31439012"/>
    <ds:schemaRef ds:uri="cbba88a1-9d14-477a-b3aa-40b3216a91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AFB43E-1DB3-49DF-B2B5-251F42C6934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5944</TotalTime>
  <Words>911</Words>
  <Application>Microsoft Office PowerPoint</Application>
  <PresentationFormat>Widescreen</PresentationFormat>
  <Paragraphs>256</Paragraphs>
  <Slides>47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Helvetica</vt:lpstr>
      <vt:lpstr>Helvetica </vt:lpstr>
      <vt:lpstr>Helvetica Light</vt:lpstr>
      <vt:lpstr>Lato Light</vt:lpstr>
      <vt:lpstr>Theme1</vt:lpstr>
      <vt:lpstr>1_Theme1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Reem Samir Abu Ghaida</dc:creator>
  <cp:lastModifiedBy>MS</cp:lastModifiedBy>
  <cp:revision>79</cp:revision>
  <dcterms:created xsi:type="dcterms:W3CDTF">2021-02-06T17:30:35Z</dcterms:created>
  <dcterms:modified xsi:type="dcterms:W3CDTF">2023-07-11T08:23:02Z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0x0101004E64B0995641A249A9AAFFCC16424222</vt:lpwstr>
  </property>
</Properties>
</file>